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8" r:id="rId6"/>
    <p:sldId id="276" r:id="rId7"/>
    <p:sldId id="269" r:id="rId8"/>
    <p:sldId id="267" r:id="rId9"/>
    <p:sldId id="268" r:id="rId10"/>
    <p:sldId id="274" r:id="rId11"/>
    <p:sldId id="271" r:id="rId12"/>
    <p:sldId id="27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0FFAD-6E73-4AC7-9C3F-9937CFBEF013}" v="30" dt="2025-02-27T05:32:3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e landoch" userId="4aa5fccd772a899f" providerId="LiveId" clId="{20A0FFAD-6E73-4AC7-9C3F-9937CFBEF013}"/>
    <pc:docChg chg="undo custSel addSld delSld modSld sldOrd">
      <pc:chgData name="ellie landoch" userId="4aa5fccd772a899f" providerId="LiveId" clId="{20A0FFAD-6E73-4AC7-9C3F-9937CFBEF013}" dt="2025-02-27T05:33:18.312" v="1078" actId="2696"/>
      <pc:docMkLst>
        <pc:docMk/>
      </pc:docMkLst>
      <pc:sldChg chg="modSp mod">
        <pc:chgData name="ellie landoch" userId="4aa5fccd772a899f" providerId="LiveId" clId="{20A0FFAD-6E73-4AC7-9C3F-9937CFBEF013}" dt="2025-02-27T05:12:24.958" v="235" actId="20577"/>
        <pc:sldMkLst>
          <pc:docMk/>
          <pc:sldMk cId="3343846106" sldId="257"/>
        </pc:sldMkLst>
        <pc:spChg chg="mod">
          <ac:chgData name="ellie landoch" userId="4aa5fccd772a899f" providerId="LiveId" clId="{20A0FFAD-6E73-4AC7-9C3F-9937CFBEF013}" dt="2025-02-27T05:12:24.958" v="235" actId="20577"/>
          <ac:spMkLst>
            <pc:docMk/>
            <pc:sldMk cId="3343846106" sldId="257"/>
            <ac:spMk id="3" creationId="{FAC8DD1C-A91E-489C-9A7D-6E0C2411CBCE}"/>
          </ac:spMkLst>
        </pc:spChg>
      </pc:sldChg>
      <pc:sldChg chg="modSp mod">
        <pc:chgData name="ellie landoch" userId="4aa5fccd772a899f" providerId="LiveId" clId="{20A0FFAD-6E73-4AC7-9C3F-9937CFBEF013}" dt="2025-02-27T05:12:53.992" v="238" actId="20577"/>
        <pc:sldMkLst>
          <pc:docMk/>
          <pc:sldMk cId="431513115" sldId="258"/>
        </pc:sldMkLst>
        <pc:spChg chg="mod">
          <ac:chgData name="ellie landoch" userId="4aa5fccd772a899f" providerId="LiveId" clId="{20A0FFAD-6E73-4AC7-9C3F-9937CFBEF013}" dt="2025-02-27T05:12:53.992" v="238" actId="20577"/>
          <ac:spMkLst>
            <pc:docMk/>
            <pc:sldMk cId="431513115" sldId="258"/>
            <ac:spMk id="3" creationId="{4F58618D-78A1-27D6-FB8C-0B910B9E72FE}"/>
          </ac:spMkLst>
        </pc:spChg>
      </pc:sldChg>
      <pc:sldChg chg="del">
        <pc:chgData name="ellie landoch" userId="4aa5fccd772a899f" providerId="LiveId" clId="{20A0FFAD-6E73-4AC7-9C3F-9937CFBEF013}" dt="2025-02-27T05:33:18.312" v="1078" actId="2696"/>
        <pc:sldMkLst>
          <pc:docMk/>
          <pc:sldMk cId="3636578313" sldId="259"/>
        </pc:sldMkLst>
      </pc:sldChg>
      <pc:sldChg chg="addSp delSp modSp del mod">
        <pc:chgData name="ellie landoch" userId="4aa5fccd772a899f" providerId="LiveId" clId="{20A0FFAD-6E73-4AC7-9C3F-9937CFBEF013}" dt="2025-02-27T05:16:39.305" v="265" actId="2696"/>
        <pc:sldMkLst>
          <pc:docMk/>
          <pc:sldMk cId="1846886076" sldId="260"/>
        </pc:sldMkLst>
        <pc:spChg chg="del">
          <ac:chgData name="ellie landoch" userId="4aa5fccd772a899f" providerId="LiveId" clId="{20A0FFAD-6E73-4AC7-9C3F-9937CFBEF013}" dt="2025-02-27T05:16:13.062" v="261" actId="478"/>
          <ac:spMkLst>
            <pc:docMk/>
            <pc:sldMk cId="1846886076" sldId="260"/>
            <ac:spMk id="3" creationId="{28A87D20-F8DA-C5A1-BAA3-5790564AE75F}"/>
          </ac:spMkLst>
        </pc:spChg>
        <pc:spChg chg="add mod">
          <ac:chgData name="ellie landoch" userId="4aa5fccd772a899f" providerId="LiveId" clId="{20A0FFAD-6E73-4AC7-9C3F-9937CFBEF013}" dt="2025-02-27T05:16:13.062" v="261" actId="478"/>
          <ac:spMkLst>
            <pc:docMk/>
            <pc:sldMk cId="1846886076" sldId="260"/>
            <ac:spMk id="5" creationId="{BF52223A-BB88-4A9B-348D-3BFE9E0C1D84}"/>
          </ac:spMkLst>
        </pc:spChg>
      </pc:sldChg>
      <pc:sldChg chg="modSp mod">
        <pc:chgData name="ellie landoch" userId="4aa5fccd772a899f" providerId="LiveId" clId="{20A0FFAD-6E73-4AC7-9C3F-9937CFBEF013}" dt="2025-02-27T05:32:12.407" v="1063" actId="27636"/>
        <pc:sldMkLst>
          <pc:docMk/>
          <pc:sldMk cId="380886422" sldId="261"/>
        </pc:sldMkLst>
        <pc:spChg chg="mod">
          <ac:chgData name="ellie landoch" userId="4aa5fccd772a899f" providerId="LiveId" clId="{20A0FFAD-6E73-4AC7-9C3F-9937CFBEF013}" dt="2025-02-27T05:30:13.818" v="904" actId="20577"/>
          <ac:spMkLst>
            <pc:docMk/>
            <pc:sldMk cId="380886422" sldId="261"/>
            <ac:spMk id="2" creationId="{3D7010AC-E68B-C320-B9DC-DF8BD8BCD585}"/>
          </ac:spMkLst>
        </pc:spChg>
        <pc:spChg chg="mod">
          <ac:chgData name="ellie landoch" userId="4aa5fccd772a899f" providerId="LiveId" clId="{20A0FFAD-6E73-4AC7-9C3F-9937CFBEF013}" dt="2025-02-27T05:32:12.407" v="1063" actId="27636"/>
          <ac:spMkLst>
            <pc:docMk/>
            <pc:sldMk cId="380886422" sldId="261"/>
            <ac:spMk id="3" creationId="{76855318-8E2F-AFA3-F588-C7EBF345774F}"/>
          </ac:spMkLst>
        </pc:spChg>
      </pc:sldChg>
      <pc:sldChg chg="del">
        <pc:chgData name="ellie landoch" userId="4aa5fccd772a899f" providerId="LiveId" clId="{20A0FFAD-6E73-4AC7-9C3F-9937CFBEF013}" dt="2025-02-27T05:32:17.861" v="1064" actId="2696"/>
        <pc:sldMkLst>
          <pc:docMk/>
          <pc:sldMk cId="2529612505" sldId="262"/>
        </pc:sldMkLst>
      </pc:sldChg>
      <pc:sldChg chg="addSp delSp modSp del mod">
        <pc:chgData name="ellie landoch" userId="4aa5fccd772a899f" providerId="LiveId" clId="{20A0FFAD-6E73-4AC7-9C3F-9937CFBEF013}" dt="2025-02-26T21:01:34.649" v="197" actId="2696"/>
        <pc:sldMkLst>
          <pc:docMk/>
          <pc:sldMk cId="608379390" sldId="263"/>
        </pc:sldMkLst>
        <pc:picChg chg="del">
          <ac:chgData name="ellie landoch" userId="4aa5fccd772a899f" providerId="LiveId" clId="{20A0FFAD-6E73-4AC7-9C3F-9937CFBEF013}" dt="2025-02-26T20:59:33.651" v="162" actId="478"/>
          <ac:picMkLst>
            <pc:docMk/>
            <pc:sldMk cId="608379390" sldId="263"/>
            <ac:picMk id="2" creationId="{1306E55B-8EFE-0819-A014-97F035994242}"/>
          </ac:picMkLst>
        </pc:picChg>
        <pc:picChg chg="add del mod">
          <ac:chgData name="ellie landoch" userId="4aa5fccd772a899f" providerId="LiveId" clId="{20A0FFAD-6E73-4AC7-9C3F-9937CFBEF013}" dt="2025-02-26T21:01:03.222" v="187" actId="478"/>
          <ac:picMkLst>
            <pc:docMk/>
            <pc:sldMk cId="608379390" sldId="263"/>
            <ac:picMk id="4" creationId="{956AEA5F-8089-5CE8-D5F8-5C85F216F9D9}"/>
          </ac:picMkLst>
        </pc:picChg>
        <pc:picChg chg="add del mod">
          <ac:chgData name="ellie landoch" userId="4aa5fccd772a899f" providerId="LiveId" clId="{20A0FFAD-6E73-4AC7-9C3F-9937CFBEF013}" dt="2025-02-26T21:00:33.102" v="176" actId="478"/>
          <ac:picMkLst>
            <pc:docMk/>
            <pc:sldMk cId="608379390" sldId="263"/>
            <ac:picMk id="6" creationId="{E805C5F9-CFBA-B3AB-37BD-02D4242B047F}"/>
          </ac:picMkLst>
        </pc:picChg>
        <pc:picChg chg="add del mod">
          <ac:chgData name="ellie landoch" userId="4aa5fccd772a899f" providerId="LiveId" clId="{20A0FFAD-6E73-4AC7-9C3F-9937CFBEF013}" dt="2025-02-26T21:00:26.693" v="173" actId="478"/>
          <ac:picMkLst>
            <pc:docMk/>
            <pc:sldMk cId="608379390" sldId="263"/>
            <ac:picMk id="8" creationId="{2AFD4AD9-1C48-6166-1CA0-1A2F1CF208F8}"/>
          </ac:picMkLst>
        </pc:picChg>
      </pc:sldChg>
      <pc:sldChg chg="addSp delSp modSp mod">
        <pc:chgData name="ellie landoch" userId="4aa5fccd772a899f" providerId="LiveId" clId="{20A0FFAD-6E73-4AC7-9C3F-9937CFBEF013}" dt="2025-02-27T05:33:05.791" v="1077" actId="1076"/>
        <pc:sldMkLst>
          <pc:docMk/>
          <pc:sldMk cId="2574118151" sldId="264"/>
        </pc:sldMkLst>
        <pc:spChg chg="add mod">
          <ac:chgData name="ellie landoch" userId="4aa5fccd772a899f" providerId="LiveId" clId="{20A0FFAD-6E73-4AC7-9C3F-9937CFBEF013}" dt="2025-02-27T05:32:56.169" v="1073" actId="1076"/>
          <ac:spMkLst>
            <pc:docMk/>
            <pc:sldMk cId="2574118151" sldId="264"/>
            <ac:spMk id="4" creationId="{8D50D686-6DDA-3541-F6C8-C826EE078413}"/>
          </ac:spMkLst>
        </pc:spChg>
        <pc:picChg chg="add mod">
          <ac:chgData name="ellie landoch" userId="4aa5fccd772a899f" providerId="LiveId" clId="{20A0FFAD-6E73-4AC7-9C3F-9937CFBEF013}" dt="2025-02-27T05:33:05.791" v="1077" actId="1076"/>
          <ac:picMkLst>
            <pc:docMk/>
            <pc:sldMk cId="2574118151" sldId="264"/>
            <ac:picMk id="2" creationId="{590CFE35-C43C-5027-0A4F-5666BE076244}"/>
          </ac:picMkLst>
        </pc:picChg>
        <pc:picChg chg="mod">
          <ac:chgData name="ellie landoch" userId="4aa5fccd772a899f" providerId="LiveId" clId="{20A0FFAD-6E73-4AC7-9C3F-9937CFBEF013}" dt="2025-02-27T05:32:58.545" v="1074" actId="1076"/>
          <ac:picMkLst>
            <pc:docMk/>
            <pc:sldMk cId="2574118151" sldId="264"/>
            <ac:picMk id="3" creationId="{EE414098-A31B-BABF-89F5-226F8CAD46E9}"/>
          </ac:picMkLst>
        </pc:picChg>
        <pc:picChg chg="mod">
          <ac:chgData name="ellie landoch" userId="4aa5fccd772a899f" providerId="LiveId" clId="{20A0FFAD-6E73-4AC7-9C3F-9937CFBEF013}" dt="2025-02-27T05:33:03.350" v="1076" actId="1076"/>
          <ac:picMkLst>
            <pc:docMk/>
            <pc:sldMk cId="2574118151" sldId="264"/>
            <ac:picMk id="5" creationId="{02D01706-B8CA-8E6A-8649-1135FB93F7D6}"/>
          </ac:picMkLst>
        </pc:picChg>
        <pc:picChg chg="del mod">
          <ac:chgData name="ellie landoch" userId="4aa5fccd772a899f" providerId="LiveId" clId="{20A0FFAD-6E73-4AC7-9C3F-9937CFBEF013}" dt="2025-02-26T20:58:13.460" v="145" actId="478"/>
          <ac:picMkLst>
            <pc:docMk/>
            <pc:sldMk cId="2574118151" sldId="264"/>
            <ac:picMk id="9" creationId="{D99D79A9-FC09-EA96-02F4-47001A3D2640}"/>
          </ac:picMkLst>
        </pc:picChg>
        <pc:picChg chg="del">
          <ac:chgData name="ellie landoch" userId="4aa5fccd772a899f" providerId="LiveId" clId="{20A0FFAD-6E73-4AC7-9C3F-9937CFBEF013}" dt="2025-02-26T20:59:02.851" v="152" actId="478"/>
          <ac:picMkLst>
            <pc:docMk/>
            <pc:sldMk cId="2574118151" sldId="264"/>
            <ac:picMk id="11" creationId="{AC1FED51-1FA5-F8AC-02F7-5DAA83C186E2}"/>
          </ac:picMkLst>
        </pc:picChg>
      </pc:sldChg>
      <pc:sldChg chg="addSp delSp modSp new del mod">
        <pc:chgData name="ellie landoch" userId="4aa5fccd772a899f" providerId="LiveId" clId="{20A0FFAD-6E73-4AC7-9C3F-9937CFBEF013}" dt="2025-02-26T21:01:46.139" v="198" actId="2696"/>
        <pc:sldMkLst>
          <pc:docMk/>
          <pc:sldMk cId="881162146" sldId="265"/>
        </pc:sldMkLst>
        <pc:picChg chg="add del mod">
          <ac:chgData name="ellie landoch" userId="4aa5fccd772a899f" providerId="LiveId" clId="{20A0FFAD-6E73-4AC7-9C3F-9937CFBEF013}" dt="2025-02-26T20:58:51.713" v="151" actId="478"/>
          <ac:picMkLst>
            <pc:docMk/>
            <pc:sldMk cId="881162146" sldId="265"/>
            <ac:picMk id="3" creationId="{73DB62C2-D072-AB8C-28BC-D63EFD5875D1}"/>
          </ac:picMkLst>
        </pc:picChg>
        <pc:picChg chg="add del mod">
          <ac:chgData name="ellie landoch" userId="4aa5fccd772a899f" providerId="LiveId" clId="{20A0FFAD-6E73-4AC7-9C3F-9937CFBEF013}" dt="2025-02-26T20:59:11.236" v="155" actId="478"/>
          <ac:picMkLst>
            <pc:docMk/>
            <pc:sldMk cId="881162146" sldId="265"/>
            <ac:picMk id="5" creationId="{E0CC2660-A3C6-4E86-383C-91D756AB1698}"/>
          </ac:picMkLst>
        </pc:picChg>
        <pc:picChg chg="add del mod">
          <ac:chgData name="ellie landoch" userId="4aa5fccd772a899f" providerId="LiveId" clId="{20A0FFAD-6E73-4AC7-9C3F-9937CFBEF013}" dt="2025-02-26T20:58:29.191" v="148" actId="478"/>
          <ac:picMkLst>
            <pc:docMk/>
            <pc:sldMk cId="881162146" sldId="265"/>
            <ac:picMk id="7" creationId="{03F895D6-966E-4FF2-7234-20FAE6B806C1}"/>
          </ac:picMkLst>
        </pc:picChg>
        <pc:picChg chg="add del mod">
          <ac:chgData name="ellie landoch" userId="4aa5fccd772a899f" providerId="LiveId" clId="{20A0FFAD-6E73-4AC7-9C3F-9937CFBEF013}" dt="2025-02-26T20:59:21.959" v="159" actId="478"/>
          <ac:picMkLst>
            <pc:docMk/>
            <pc:sldMk cId="881162146" sldId="265"/>
            <ac:picMk id="9" creationId="{391A8B6E-377B-B2D6-46E6-193DF966E03D}"/>
          </ac:picMkLst>
        </pc:picChg>
      </pc:sldChg>
      <pc:sldChg chg="addSp delSp modSp new del mod">
        <pc:chgData name="ellie landoch" userId="4aa5fccd772a899f" providerId="LiveId" clId="{20A0FFAD-6E73-4AC7-9C3F-9937CFBEF013}" dt="2025-02-26T21:01:46.139" v="198" actId="2696"/>
        <pc:sldMkLst>
          <pc:docMk/>
          <pc:sldMk cId="2674954459" sldId="266"/>
        </pc:sldMkLst>
        <pc:picChg chg="add del mod">
          <ac:chgData name="ellie landoch" userId="4aa5fccd772a899f" providerId="LiveId" clId="{20A0FFAD-6E73-4AC7-9C3F-9937CFBEF013}" dt="2025-02-26T21:01:10.543" v="190" actId="478"/>
          <ac:picMkLst>
            <pc:docMk/>
            <pc:sldMk cId="2674954459" sldId="266"/>
            <ac:picMk id="3" creationId="{2B79CA2A-DB94-860C-13C7-D42055FEDAC6}"/>
          </ac:picMkLst>
        </pc:picChg>
        <pc:picChg chg="add del mod">
          <ac:chgData name="ellie landoch" userId="4aa5fccd772a899f" providerId="LiveId" clId="{20A0FFAD-6E73-4AC7-9C3F-9937CFBEF013}" dt="2025-02-26T21:00:00.853" v="168" actId="478"/>
          <ac:picMkLst>
            <pc:docMk/>
            <pc:sldMk cId="2674954459" sldId="266"/>
            <ac:picMk id="5" creationId="{27646BA4-D1AA-05F1-B8EB-252A2BE984D6}"/>
          </ac:picMkLst>
        </pc:picChg>
        <pc:picChg chg="add del mod">
          <ac:chgData name="ellie landoch" userId="4aa5fccd772a899f" providerId="LiveId" clId="{20A0FFAD-6E73-4AC7-9C3F-9937CFBEF013}" dt="2025-02-26T20:59:58.807" v="167" actId="478"/>
          <ac:picMkLst>
            <pc:docMk/>
            <pc:sldMk cId="2674954459" sldId="266"/>
            <ac:picMk id="7" creationId="{91CC9111-7184-E2FE-5807-64FC4193560C}"/>
          </ac:picMkLst>
        </pc:picChg>
        <pc:picChg chg="add del mod">
          <ac:chgData name="ellie landoch" userId="4aa5fccd772a899f" providerId="LiveId" clId="{20A0FFAD-6E73-4AC7-9C3F-9937CFBEF013}" dt="2025-02-26T21:01:26.002" v="194" actId="478"/>
          <ac:picMkLst>
            <pc:docMk/>
            <pc:sldMk cId="2674954459" sldId="266"/>
            <ac:picMk id="9" creationId="{72E0E61C-F7A3-F217-0B4D-32BACEE478FB}"/>
          </ac:picMkLst>
        </pc:picChg>
      </pc:sldChg>
      <pc:sldChg chg="new del">
        <pc:chgData name="ellie landoch" userId="4aa5fccd772a899f" providerId="LiveId" clId="{20A0FFAD-6E73-4AC7-9C3F-9937CFBEF013}" dt="2025-02-26T18:32:29.522" v="26" actId="680"/>
        <pc:sldMkLst>
          <pc:docMk/>
          <pc:sldMk cId="1436966568" sldId="267"/>
        </pc:sldMkLst>
      </pc:sldChg>
      <pc:sldChg chg="addSp modSp new mod">
        <pc:chgData name="ellie landoch" userId="4aa5fccd772a899f" providerId="LiveId" clId="{20A0FFAD-6E73-4AC7-9C3F-9937CFBEF013}" dt="2025-02-27T05:16:55.950" v="268" actId="1076"/>
        <pc:sldMkLst>
          <pc:docMk/>
          <pc:sldMk cId="3714904126" sldId="267"/>
        </pc:sldMkLst>
        <pc:spChg chg="add mod">
          <ac:chgData name="ellie landoch" userId="4aa5fccd772a899f" providerId="LiveId" clId="{20A0FFAD-6E73-4AC7-9C3F-9937CFBEF013}" dt="2025-02-27T05:16:55.950" v="268" actId="1076"/>
          <ac:spMkLst>
            <pc:docMk/>
            <pc:sldMk cId="3714904126" sldId="267"/>
            <ac:spMk id="6" creationId="{F5D63CCC-1749-4F90-6C11-A43183076603}"/>
          </ac:spMkLst>
        </pc:spChg>
        <pc:picChg chg="add mod">
          <ac:chgData name="ellie landoch" userId="4aa5fccd772a899f" providerId="LiveId" clId="{20A0FFAD-6E73-4AC7-9C3F-9937CFBEF013}" dt="2025-02-27T05:16:49.134" v="266" actId="1076"/>
          <ac:picMkLst>
            <pc:docMk/>
            <pc:sldMk cId="3714904126" sldId="267"/>
            <ac:picMk id="3" creationId="{D29C67D0-9D0C-68B7-EFA8-883960022CC7}"/>
          </ac:picMkLst>
        </pc:picChg>
        <pc:picChg chg="add mod">
          <ac:chgData name="ellie landoch" userId="4aa5fccd772a899f" providerId="LiveId" clId="{20A0FFAD-6E73-4AC7-9C3F-9937CFBEF013}" dt="2025-02-27T05:16:51.581" v="267" actId="1076"/>
          <ac:picMkLst>
            <pc:docMk/>
            <pc:sldMk cId="3714904126" sldId="267"/>
            <ac:picMk id="5" creationId="{89BD6F02-BEB3-A595-5552-80E28CD34DA1}"/>
          </ac:picMkLst>
        </pc:picChg>
      </pc:sldChg>
      <pc:sldChg chg="addSp modSp new mod">
        <pc:chgData name="ellie landoch" userId="4aa5fccd772a899f" providerId="LiveId" clId="{20A0FFAD-6E73-4AC7-9C3F-9937CFBEF013}" dt="2025-02-27T05:17:07.976" v="274" actId="1035"/>
        <pc:sldMkLst>
          <pc:docMk/>
          <pc:sldMk cId="1698905623" sldId="268"/>
        </pc:sldMkLst>
        <pc:picChg chg="add mod">
          <ac:chgData name="ellie landoch" userId="4aa5fccd772a899f" providerId="LiveId" clId="{20A0FFAD-6E73-4AC7-9C3F-9937CFBEF013}" dt="2025-02-26T18:39:19.879" v="37" actId="1076"/>
          <ac:picMkLst>
            <pc:docMk/>
            <pc:sldMk cId="1698905623" sldId="268"/>
            <ac:picMk id="3" creationId="{7D04EF77-A843-D982-65C7-6791C20FD611}"/>
          </ac:picMkLst>
        </pc:picChg>
        <pc:picChg chg="add mod">
          <ac:chgData name="ellie landoch" userId="4aa5fccd772a899f" providerId="LiveId" clId="{20A0FFAD-6E73-4AC7-9C3F-9937CFBEF013}" dt="2025-02-27T05:17:07.976" v="274" actId="1035"/>
          <ac:picMkLst>
            <pc:docMk/>
            <pc:sldMk cId="1698905623" sldId="268"/>
            <ac:picMk id="5" creationId="{94247B2E-0FFB-5C27-2397-97FFFB8FB73E}"/>
          </ac:picMkLst>
        </pc:picChg>
      </pc:sldChg>
      <pc:sldChg chg="addSp delSp modSp new mod ord">
        <pc:chgData name="ellie landoch" userId="4aa5fccd772a899f" providerId="LiveId" clId="{20A0FFAD-6E73-4AC7-9C3F-9937CFBEF013}" dt="2025-02-27T05:13:50.568" v="240"/>
        <pc:sldMkLst>
          <pc:docMk/>
          <pc:sldMk cId="3762129797" sldId="269"/>
        </pc:sldMkLst>
        <pc:picChg chg="add del mod">
          <ac:chgData name="ellie landoch" userId="4aa5fccd772a899f" providerId="LiveId" clId="{20A0FFAD-6E73-4AC7-9C3F-9937CFBEF013}" dt="2025-02-26T18:53:34.832" v="47" actId="478"/>
          <ac:picMkLst>
            <pc:docMk/>
            <pc:sldMk cId="3762129797" sldId="269"/>
            <ac:picMk id="3" creationId="{601DA2E1-B301-7C6E-4A7A-0F4B3CA13C91}"/>
          </ac:picMkLst>
        </pc:picChg>
        <pc:picChg chg="add mod">
          <ac:chgData name="ellie landoch" userId="4aa5fccd772a899f" providerId="LiveId" clId="{20A0FFAD-6E73-4AC7-9C3F-9937CFBEF013}" dt="2025-02-26T20:56:54.146" v="135" actId="1076"/>
          <ac:picMkLst>
            <pc:docMk/>
            <pc:sldMk cId="3762129797" sldId="269"/>
            <ac:picMk id="5" creationId="{C519468F-6EC6-F01E-3945-F90A0182F78B}"/>
          </ac:picMkLst>
        </pc:picChg>
        <pc:picChg chg="add del mod">
          <ac:chgData name="ellie landoch" userId="4aa5fccd772a899f" providerId="LiveId" clId="{20A0FFAD-6E73-4AC7-9C3F-9937CFBEF013}" dt="2025-02-26T20:54:25.321" v="116" actId="478"/>
          <ac:picMkLst>
            <pc:docMk/>
            <pc:sldMk cId="3762129797" sldId="269"/>
            <ac:picMk id="7" creationId="{D62A8079-11FF-6023-8455-5FF370A8E201}"/>
          </ac:picMkLst>
        </pc:picChg>
        <pc:picChg chg="add mod">
          <ac:chgData name="ellie landoch" userId="4aa5fccd772a899f" providerId="LiveId" clId="{20A0FFAD-6E73-4AC7-9C3F-9937CFBEF013}" dt="2025-02-26T20:56:57.264" v="137" actId="1076"/>
          <ac:picMkLst>
            <pc:docMk/>
            <pc:sldMk cId="3762129797" sldId="269"/>
            <ac:picMk id="8" creationId="{AB434822-1F3C-524F-F1BA-41586523381B}"/>
          </ac:picMkLst>
        </pc:picChg>
      </pc:sldChg>
      <pc:sldChg chg="addSp delSp modSp new del mod">
        <pc:chgData name="ellie landoch" userId="4aa5fccd772a899f" providerId="LiveId" clId="{20A0FFAD-6E73-4AC7-9C3F-9937CFBEF013}" dt="2025-02-27T05:20:01.943" v="353" actId="2696"/>
        <pc:sldMkLst>
          <pc:docMk/>
          <pc:sldMk cId="1220380392" sldId="270"/>
        </pc:sldMkLst>
        <pc:picChg chg="add mod">
          <ac:chgData name="ellie landoch" userId="4aa5fccd772a899f" providerId="LiveId" clId="{20A0FFAD-6E73-4AC7-9C3F-9937CFBEF013}" dt="2025-02-26T19:04:23.710" v="67" actId="1076"/>
          <ac:picMkLst>
            <pc:docMk/>
            <pc:sldMk cId="1220380392" sldId="270"/>
            <ac:picMk id="3" creationId="{2282907F-D2A6-8D8F-9421-5C0807B153F9}"/>
          </ac:picMkLst>
        </pc:picChg>
        <pc:picChg chg="add mod">
          <ac:chgData name="ellie landoch" userId="4aa5fccd772a899f" providerId="LiveId" clId="{20A0FFAD-6E73-4AC7-9C3F-9937CFBEF013}" dt="2025-02-26T19:04:26.241" v="68" actId="1076"/>
          <ac:picMkLst>
            <pc:docMk/>
            <pc:sldMk cId="1220380392" sldId="270"/>
            <ac:picMk id="5" creationId="{9B6DEA96-ECF1-F0C3-8AF4-CD1D1993C46F}"/>
          </ac:picMkLst>
        </pc:picChg>
        <pc:picChg chg="add del mod">
          <ac:chgData name="ellie landoch" userId="4aa5fccd772a899f" providerId="LiveId" clId="{20A0FFAD-6E73-4AC7-9C3F-9937CFBEF013}" dt="2025-02-26T19:04:15.030" v="64" actId="478"/>
          <ac:picMkLst>
            <pc:docMk/>
            <pc:sldMk cId="1220380392" sldId="270"/>
            <ac:picMk id="7" creationId="{C2FEC4C1-37DB-A9A1-85F5-25525597764C}"/>
          </ac:picMkLst>
        </pc:picChg>
      </pc:sldChg>
      <pc:sldChg chg="addSp delSp modSp new mod">
        <pc:chgData name="ellie landoch" userId="4aa5fccd772a899f" providerId="LiveId" clId="{20A0FFAD-6E73-4AC7-9C3F-9937CFBEF013}" dt="2025-02-27T05:19:57.354" v="352" actId="1076"/>
        <pc:sldMkLst>
          <pc:docMk/>
          <pc:sldMk cId="516473050" sldId="271"/>
        </pc:sldMkLst>
        <pc:picChg chg="add del mod">
          <ac:chgData name="ellie landoch" userId="4aa5fccd772a899f" providerId="LiveId" clId="{20A0FFAD-6E73-4AC7-9C3F-9937CFBEF013}" dt="2025-02-27T05:19:50.146" v="350" actId="478"/>
          <ac:picMkLst>
            <pc:docMk/>
            <pc:sldMk cId="516473050" sldId="271"/>
            <ac:picMk id="3" creationId="{305CF4FB-F52E-1CD7-049A-FA5A24C1CF89}"/>
          </ac:picMkLst>
        </pc:picChg>
        <pc:picChg chg="add mod">
          <ac:chgData name="ellie landoch" userId="4aa5fccd772a899f" providerId="LiveId" clId="{20A0FFAD-6E73-4AC7-9C3F-9937CFBEF013}" dt="2025-02-26T19:04:10.310" v="63" actId="1076"/>
          <ac:picMkLst>
            <pc:docMk/>
            <pc:sldMk cId="516473050" sldId="271"/>
            <ac:picMk id="5" creationId="{5E1F2194-28DE-4F6F-F774-A1983458BEE7}"/>
          </ac:picMkLst>
        </pc:picChg>
        <pc:picChg chg="add mod">
          <ac:chgData name="ellie landoch" userId="4aa5fccd772a899f" providerId="LiveId" clId="{20A0FFAD-6E73-4AC7-9C3F-9937CFBEF013}" dt="2025-02-26T19:04:20.608" v="66" actId="1076"/>
          <ac:picMkLst>
            <pc:docMk/>
            <pc:sldMk cId="516473050" sldId="271"/>
            <ac:picMk id="6" creationId="{1FBCB899-74EA-054D-35DF-CED0A0D0910C}"/>
          </ac:picMkLst>
        </pc:picChg>
        <pc:picChg chg="add mod">
          <ac:chgData name="ellie landoch" userId="4aa5fccd772a899f" providerId="LiveId" clId="{20A0FFAD-6E73-4AC7-9C3F-9937CFBEF013}" dt="2025-02-27T05:19:57.354" v="352" actId="1076"/>
          <ac:picMkLst>
            <pc:docMk/>
            <pc:sldMk cId="516473050" sldId="271"/>
            <ac:picMk id="7" creationId="{2D487AAD-3C5A-3054-5D5A-EF2537026F55}"/>
          </ac:picMkLst>
        </pc:picChg>
      </pc:sldChg>
      <pc:sldChg chg="addSp modSp new del mod">
        <pc:chgData name="ellie landoch" userId="4aa5fccd772a899f" providerId="LiveId" clId="{20A0FFAD-6E73-4AC7-9C3F-9937CFBEF013}" dt="2025-02-26T20:55:00.876" v="122" actId="2696"/>
        <pc:sldMkLst>
          <pc:docMk/>
          <pc:sldMk cId="1387930480" sldId="272"/>
        </pc:sldMkLst>
        <pc:picChg chg="add mod">
          <ac:chgData name="ellie landoch" userId="4aa5fccd772a899f" providerId="LiveId" clId="{20A0FFAD-6E73-4AC7-9C3F-9937CFBEF013}" dt="2025-02-26T19:08:34.688" v="72" actId="1076"/>
          <ac:picMkLst>
            <pc:docMk/>
            <pc:sldMk cId="1387930480" sldId="272"/>
            <ac:picMk id="3" creationId="{560EE5A9-9143-D8E5-08A9-CC9EEDC647FB}"/>
          </ac:picMkLst>
        </pc:picChg>
      </pc:sldChg>
      <pc:sldChg chg="addSp delSp modSp new del mod">
        <pc:chgData name="ellie landoch" userId="4aa5fccd772a899f" providerId="LiveId" clId="{20A0FFAD-6E73-4AC7-9C3F-9937CFBEF013}" dt="2025-02-26T20:57:38.295" v="139" actId="2696"/>
        <pc:sldMkLst>
          <pc:docMk/>
          <pc:sldMk cId="2516582483" sldId="273"/>
        </pc:sldMkLst>
        <pc:picChg chg="add del mod">
          <ac:chgData name="ellie landoch" userId="4aa5fccd772a899f" providerId="LiveId" clId="{20A0FFAD-6E73-4AC7-9C3F-9937CFBEF013}" dt="2025-02-26T20:55:31.555" v="128" actId="478"/>
          <ac:picMkLst>
            <pc:docMk/>
            <pc:sldMk cId="2516582483" sldId="273"/>
            <ac:picMk id="3" creationId="{A7A276BA-9F3C-9324-31E8-F42EFD7DBFA0}"/>
          </ac:picMkLst>
        </pc:picChg>
        <pc:picChg chg="add del mod">
          <ac:chgData name="ellie landoch" userId="4aa5fccd772a899f" providerId="LiveId" clId="{20A0FFAD-6E73-4AC7-9C3F-9937CFBEF013}" dt="2025-02-26T20:56:44.568" v="131" actId="478"/>
          <ac:picMkLst>
            <pc:docMk/>
            <pc:sldMk cId="2516582483" sldId="273"/>
            <ac:picMk id="5" creationId="{FD63C4CD-396B-FD47-C4E3-8DDD2C09E487}"/>
          </ac:picMkLst>
        </pc:picChg>
      </pc:sldChg>
      <pc:sldChg chg="addSp delSp modSp new mod">
        <pc:chgData name="ellie landoch" userId="4aa5fccd772a899f" providerId="LiveId" clId="{20A0FFAD-6E73-4AC7-9C3F-9937CFBEF013}" dt="2025-02-27T05:17:20.982" v="277" actId="1076"/>
        <pc:sldMkLst>
          <pc:docMk/>
          <pc:sldMk cId="1044445459" sldId="274"/>
        </pc:sldMkLst>
        <pc:picChg chg="add mod">
          <ac:chgData name="ellie landoch" userId="4aa5fccd772a899f" providerId="LiveId" clId="{20A0FFAD-6E73-4AC7-9C3F-9937CFBEF013}" dt="2025-02-27T05:17:15.841" v="275" actId="14100"/>
          <ac:picMkLst>
            <pc:docMk/>
            <pc:sldMk cId="1044445459" sldId="274"/>
            <ac:picMk id="3" creationId="{D1D61B28-B80D-02A3-87D7-E1FCFDE5E181}"/>
          </ac:picMkLst>
        </pc:picChg>
        <pc:picChg chg="add del mod">
          <ac:chgData name="ellie landoch" userId="4aa5fccd772a899f" providerId="LiveId" clId="{20A0FFAD-6E73-4AC7-9C3F-9937CFBEF013}" dt="2025-02-26T20:29:55.722" v="87" actId="478"/>
          <ac:picMkLst>
            <pc:docMk/>
            <pc:sldMk cId="1044445459" sldId="274"/>
            <ac:picMk id="5" creationId="{BE58EEC6-F501-A53B-3E05-4572C754B67E}"/>
          </ac:picMkLst>
        </pc:picChg>
        <pc:picChg chg="add mod">
          <ac:chgData name="ellie landoch" userId="4aa5fccd772a899f" providerId="LiveId" clId="{20A0FFAD-6E73-4AC7-9C3F-9937CFBEF013}" dt="2025-02-27T05:17:20.982" v="277" actId="1076"/>
          <ac:picMkLst>
            <pc:docMk/>
            <pc:sldMk cId="1044445459" sldId="274"/>
            <ac:picMk id="7" creationId="{D4D43769-8E98-92AE-18EE-F2F5D4CDBC46}"/>
          </ac:picMkLst>
        </pc:picChg>
      </pc:sldChg>
      <pc:sldChg chg="addSp modSp new mod">
        <pc:chgData name="ellie landoch" userId="4aa5fccd772a899f" providerId="LiveId" clId="{20A0FFAD-6E73-4AC7-9C3F-9937CFBEF013}" dt="2025-02-26T20:41:40.760" v="114" actId="1076"/>
        <pc:sldMkLst>
          <pc:docMk/>
          <pc:sldMk cId="3744894509" sldId="275"/>
        </pc:sldMkLst>
        <pc:picChg chg="add mod">
          <ac:chgData name="ellie landoch" userId="4aa5fccd772a899f" providerId="LiveId" clId="{20A0FFAD-6E73-4AC7-9C3F-9937CFBEF013}" dt="2025-02-26T20:41:30.565" v="109" actId="1076"/>
          <ac:picMkLst>
            <pc:docMk/>
            <pc:sldMk cId="3744894509" sldId="275"/>
            <ac:picMk id="3" creationId="{909D4702-E0CC-4091-C102-4800534D0EBB}"/>
          </ac:picMkLst>
        </pc:picChg>
        <pc:picChg chg="add mod">
          <ac:chgData name="ellie landoch" userId="4aa5fccd772a899f" providerId="LiveId" clId="{20A0FFAD-6E73-4AC7-9C3F-9937CFBEF013}" dt="2025-02-26T20:41:40.760" v="114" actId="1076"/>
          <ac:picMkLst>
            <pc:docMk/>
            <pc:sldMk cId="3744894509" sldId="275"/>
            <ac:picMk id="5" creationId="{943DC50B-0727-A627-65AE-5C72872D0122}"/>
          </ac:picMkLst>
        </pc:picChg>
        <pc:picChg chg="add mod">
          <ac:chgData name="ellie landoch" userId="4aa5fccd772a899f" providerId="LiveId" clId="{20A0FFAD-6E73-4AC7-9C3F-9937CFBEF013}" dt="2025-02-26T20:41:38.442" v="113" actId="1076"/>
          <ac:picMkLst>
            <pc:docMk/>
            <pc:sldMk cId="3744894509" sldId="275"/>
            <ac:picMk id="7" creationId="{0A69CB51-5F2B-2F92-A525-F2353B5555D0}"/>
          </ac:picMkLst>
        </pc:picChg>
      </pc:sldChg>
      <pc:sldChg chg="addSp modSp new mod">
        <pc:chgData name="ellie landoch" userId="4aa5fccd772a899f" providerId="LiveId" clId="{20A0FFAD-6E73-4AC7-9C3F-9937CFBEF013}" dt="2025-02-26T20:54:53.292" v="121" actId="1076"/>
        <pc:sldMkLst>
          <pc:docMk/>
          <pc:sldMk cId="3573378917" sldId="276"/>
        </pc:sldMkLst>
        <pc:picChg chg="add mod">
          <ac:chgData name="ellie landoch" userId="4aa5fccd772a899f" providerId="LiveId" clId="{20A0FFAD-6E73-4AC7-9C3F-9937CFBEF013}" dt="2025-02-26T20:54:30.710" v="118" actId="1076"/>
          <ac:picMkLst>
            <pc:docMk/>
            <pc:sldMk cId="3573378917" sldId="276"/>
            <ac:picMk id="2" creationId="{315537A0-B574-6330-D770-2A7465ED1F9A}"/>
          </ac:picMkLst>
        </pc:picChg>
        <pc:picChg chg="add mod">
          <ac:chgData name="ellie landoch" userId="4aa5fccd772a899f" providerId="LiveId" clId="{20A0FFAD-6E73-4AC7-9C3F-9937CFBEF013}" dt="2025-02-26T20:54:53.292" v="121" actId="1076"/>
          <ac:picMkLst>
            <pc:docMk/>
            <pc:sldMk cId="3573378917" sldId="276"/>
            <ac:picMk id="3" creationId="{6582FCD1-716F-4782-F882-6B7E1005517E}"/>
          </ac:picMkLst>
        </pc:picChg>
      </pc:sldChg>
      <pc:sldChg chg="addSp modSp new del mod">
        <pc:chgData name="ellie landoch" userId="4aa5fccd772a899f" providerId="LiveId" clId="{20A0FFAD-6E73-4AC7-9C3F-9937CFBEF013}" dt="2025-02-27T05:13:57.883" v="241" actId="2696"/>
        <pc:sldMkLst>
          <pc:docMk/>
          <pc:sldMk cId="813545521" sldId="277"/>
        </pc:sldMkLst>
        <pc:picChg chg="add mod">
          <ac:chgData name="ellie landoch" userId="4aa5fccd772a899f" providerId="LiveId" clId="{20A0FFAD-6E73-4AC7-9C3F-9937CFBEF013}" dt="2025-02-26T20:55:25.006" v="127" actId="1076"/>
          <ac:picMkLst>
            <pc:docMk/>
            <pc:sldMk cId="813545521" sldId="277"/>
            <ac:picMk id="2" creationId="{FA05ACDF-490B-A1F5-7C31-764AFAEFB3E0}"/>
          </ac:picMkLst>
        </pc:picChg>
      </pc:sldChg>
      <pc:sldChg chg="addSp delSp modSp new mod">
        <pc:chgData name="ellie landoch" userId="4aa5fccd772a899f" providerId="LiveId" clId="{20A0FFAD-6E73-4AC7-9C3F-9937CFBEF013}" dt="2025-02-27T05:15:48.495" v="258" actId="1076"/>
        <pc:sldMkLst>
          <pc:docMk/>
          <pc:sldMk cId="1298206919" sldId="278"/>
        </pc:sldMkLst>
        <pc:picChg chg="add del mod">
          <ac:chgData name="ellie landoch" userId="4aa5fccd772a899f" providerId="LiveId" clId="{20A0FFAD-6E73-4AC7-9C3F-9937CFBEF013}" dt="2025-02-27T05:14:48.824" v="243" actId="478"/>
          <ac:picMkLst>
            <pc:docMk/>
            <pc:sldMk cId="1298206919" sldId="278"/>
            <ac:picMk id="2" creationId="{293FB792-E78D-B9D0-B311-91E3B56290C9}"/>
          </ac:picMkLst>
        </pc:picChg>
        <pc:picChg chg="add del mod">
          <ac:chgData name="ellie landoch" userId="4aa5fccd772a899f" providerId="LiveId" clId="{20A0FFAD-6E73-4AC7-9C3F-9937CFBEF013}" dt="2025-02-27T05:14:50.337" v="244" actId="478"/>
          <ac:picMkLst>
            <pc:docMk/>
            <pc:sldMk cId="1298206919" sldId="278"/>
            <ac:picMk id="3" creationId="{D70432B4-F5CB-1DC3-2380-0CCF62FB834A}"/>
          </ac:picMkLst>
        </pc:picChg>
        <pc:picChg chg="add mod">
          <ac:chgData name="ellie landoch" userId="4aa5fccd772a899f" providerId="LiveId" clId="{20A0FFAD-6E73-4AC7-9C3F-9937CFBEF013}" dt="2025-02-27T05:15:06.414" v="248" actId="1076"/>
          <ac:picMkLst>
            <pc:docMk/>
            <pc:sldMk cId="1298206919" sldId="278"/>
            <ac:picMk id="4" creationId="{AC0121CE-5919-6042-1F34-6B71E736D53F}"/>
          </ac:picMkLst>
        </pc:picChg>
        <pc:picChg chg="add mod">
          <ac:chgData name="ellie landoch" userId="4aa5fccd772a899f" providerId="LiveId" clId="{20A0FFAD-6E73-4AC7-9C3F-9937CFBEF013}" dt="2025-02-27T05:15:10.225" v="249" actId="1076"/>
          <ac:picMkLst>
            <pc:docMk/>
            <pc:sldMk cId="1298206919" sldId="278"/>
            <ac:picMk id="5" creationId="{AC6AEA18-32F6-96A2-ED6E-B7D5B9DE95F0}"/>
          </ac:picMkLst>
        </pc:picChg>
        <pc:picChg chg="add mod">
          <ac:chgData name="ellie landoch" userId="4aa5fccd772a899f" providerId="LiveId" clId="{20A0FFAD-6E73-4AC7-9C3F-9937CFBEF013}" dt="2025-02-27T05:15:18.155" v="251" actId="1076"/>
          <ac:picMkLst>
            <pc:docMk/>
            <pc:sldMk cId="1298206919" sldId="278"/>
            <ac:picMk id="6" creationId="{56BF0024-9D85-8618-1A7C-E7FD7C598FDC}"/>
          </ac:picMkLst>
        </pc:picChg>
        <pc:picChg chg="add mod">
          <ac:chgData name="ellie landoch" userId="4aa5fccd772a899f" providerId="LiveId" clId="{20A0FFAD-6E73-4AC7-9C3F-9937CFBEF013}" dt="2025-02-27T05:15:26.044" v="253" actId="1076"/>
          <ac:picMkLst>
            <pc:docMk/>
            <pc:sldMk cId="1298206919" sldId="278"/>
            <ac:picMk id="7" creationId="{07FB4B81-4D5B-2634-B6EF-B8B8814DEB1F}"/>
          </ac:picMkLst>
        </pc:picChg>
        <pc:picChg chg="add mod">
          <ac:chgData name="ellie landoch" userId="4aa5fccd772a899f" providerId="LiveId" clId="{20A0FFAD-6E73-4AC7-9C3F-9937CFBEF013}" dt="2025-02-27T05:15:48.495" v="258" actId="1076"/>
          <ac:picMkLst>
            <pc:docMk/>
            <pc:sldMk cId="1298206919" sldId="278"/>
            <ac:picMk id="8" creationId="{6936F568-46DA-0A30-2B18-3F8396786278}"/>
          </ac:picMkLst>
        </pc:picChg>
        <pc:picChg chg="add mod">
          <ac:chgData name="ellie landoch" userId="4aa5fccd772a899f" providerId="LiveId" clId="{20A0FFAD-6E73-4AC7-9C3F-9937CFBEF013}" dt="2025-02-27T05:15:46.577" v="257" actId="1076"/>
          <ac:picMkLst>
            <pc:docMk/>
            <pc:sldMk cId="1298206919" sldId="278"/>
            <ac:picMk id="9" creationId="{2736AF30-C400-2427-6DE7-CB95F824A7B6}"/>
          </ac:picMkLst>
        </pc:picChg>
      </pc:sldChg>
      <pc:sldChg chg="addSp delSp modSp new del mod">
        <pc:chgData name="ellie landoch" userId="4aa5fccd772a899f" providerId="LiveId" clId="{20A0FFAD-6E73-4AC7-9C3F-9937CFBEF013}" dt="2025-02-27T05:15:53.607" v="259" actId="2696"/>
        <pc:sldMkLst>
          <pc:docMk/>
          <pc:sldMk cId="3551449563" sldId="279"/>
        </pc:sldMkLst>
        <pc:picChg chg="add mod">
          <ac:chgData name="ellie landoch" userId="4aa5fccd772a899f" providerId="LiveId" clId="{20A0FFAD-6E73-4AC7-9C3F-9937CFBEF013}" dt="2025-02-26T21:00:53.450" v="185" actId="1076"/>
          <ac:picMkLst>
            <pc:docMk/>
            <pc:sldMk cId="3551449563" sldId="279"/>
            <ac:picMk id="2" creationId="{F1BAD7A3-0A61-A149-ED29-CFF059C39144}"/>
          </ac:picMkLst>
        </pc:picChg>
        <pc:picChg chg="add mod">
          <ac:chgData name="ellie landoch" userId="4aa5fccd772a899f" providerId="LiveId" clId="{20A0FFAD-6E73-4AC7-9C3F-9937CFBEF013}" dt="2025-02-26T21:01:17.623" v="193" actId="1076"/>
          <ac:picMkLst>
            <pc:docMk/>
            <pc:sldMk cId="3551449563" sldId="279"/>
            <ac:picMk id="3" creationId="{4C0ADC26-5E00-5314-7DDB-8E7CB737BC88}"/>
          </ac:picMkLst>
        </pc:picChg>
        <pc:picChg chg="add del mod">
          <ac:chgData name="ellie landoch" userId="4aa5fccd772a899f" providerId="LiveId" clId="{20A0FFAD-6E73-4AC7-9C3F-9937CFBEF013}" dt="2025-02-26T21:00:46.620" v="182" actId="478"/>
          <ac:picMkLst>
            <pc:docMk/>
            <pc:sldMk cId="3551449563" sldId="279"/>
            <ac:picMk id="4" creationId="{EB9CF938-E658-786A-6E8B-70A417472847}"/>
          </ac:picMkLst>
        </pc:picChg>
        <pc:picChg chg="add del mod">
          <ac:chgData name="ellie landoch" userId="4aa5fccd772a899f" providerId="LiveId" clId="{20A0FFAD-6E73-4AC7-9C3F-9937CFBEF013}" dt="2025-02-26T21:00:41.616" v="179" actId="478"/>
          <ac:picMkLst>
            <pc:docMk/>
            <pc:sldMk cId="3551449563" sldId="279"/>
            <ac:picMk id="5" creationId="{014DC4E5-AF39-FA64-4753-811DEAB313BC}"/>
          </ac:picMkLst>
        </pc:picChg>
        <pc:picChg chg="add mod">
          <ac:chgData name="ellie landoch" userId="4aa5fccd772a899f" providerId="LiveId" clId="{20A0FFAD-6E73-4AC7-9C3F-9937CFBEF013}" dt="2025-02-26T21:01:07.405" v="189" actId="1076"/>
          <ac:picMkLst>
            <pc:docMk/>
            <pc:sldMk cId="3551449563" sldId="279"/>
            <ac:picMk id="6" creationId="{2B9122FD-DD74-7625-7849-5C379DD2E54C}"/>
          </ac:picMkLst>
        </pc:picChg>
        <pc:picChg chg="add mod">
          <ac:chgData name="ellie landoch" userId="4aa5fccd772a899f" providerId="LiveId" clId="{20A0FFAD-6E73-4AC7-9C3F-9937CFBEF013}" dt="2025-02-26T21:01:15.929" v="192" actId="1076"/>
          <ac:picMkLst>
            <pc:docMk/>
            <pc:sldMk cId="3551449563" sldId="279"/>
            <ac:picMk id="7" creationId="{ED459562-FD0E-63F7-2C1E-05734F5BE34C}"/>
          </ac:picMkLst>
        </pc:picChg>
      </pc:sldChg>
      <pc:sldChg chg="addSp modSp new del mod">
        <pc:chgData name="ellie landoch" userId="4aa5fccd772a899f" providerId="LiveId" clId="{20A0FFAD-6E73-4AC7-9C3F-9937CFBEF013}" dt="2025-02-27T05:15:58.288" v="260" actId="2696"/>
        <pc:sldMkLst>
          <pc:docMk/>
          <pc:sldMk cId="3017243050" sldId="280"/>
        </pc:sldMkLst>
        <pc:picChg chg="add mod">
          <ac:chgData name="ellie landoch" userId="4aa5fccd772a899f" providerId="LiveId" clId="{20A0FFAD-6E73-4AC7-9C3F-9937CFBEF013}" dt="2025-02-26T21:00:06.909" v="171" actId="1076"/>
          <ac:picMkLst>
            <pc:docMk/>
            <pc:sldMk cId="3017243050" sldId="280"/>
            <ac:picMk id="2" creationId="{220E8D12-0211-E378-2318-C2931E20DD78}"/>
          </ac:picMkLst>
        </pc:picChg>
        <pc:picChg chg="add mod">
          <ac:chgData name="ellie landoch" userId="4aa5fccd772a899f" providerId="LiveId" clId="{20A0FFAD-6E73-4AC7-9C3F-9937CFBEF013}" dt="2025-02-26T21:00:07.892" v="172" actId="1076"/>
          <ac:picMkLst>
            <pc:docMk/>
            <pc:sldMk cId="3017243050" sldId="280"/>
            <ac:picMk id="3" creationId="{46F02648-493B-3C2C-F52B-D5156A2D6D83}"/>
          </ac:picMkLst>
        </pc:picChg>
        <pc:picChg chg="add mod">
          <ac:chgData name="ellie landoch" userId="4aa5fccd772a899f" providerId="LiveId" clId="{20A0FFAD-6E73-4AC7-9C3F-9937CFBEF013}" dt="2025-02-26T21:00:30.666" v="175" actId="1076"/>
          <ac:picMkLst>
            <pc:docMk/>
            <pc:sldMk cId="3017243050" sldId="280"/>
            <ac:picMk id="4" creationId="{E013B133-FBAE-618A-F596-27F701C50EE9}"/>
          </ac:picMkLst>
        </pc:picChg>
        <pc:picChg chg="add mod">
          <ac:chgData name="ellie landoch" userId="4aa5fccd772a899f" providerId="LiveId" clId="{20A0FFAD-6E73-4AC7-9C3F-9937CFBEF013}" dt="2025-02-26T21:00:37.097" v="178" actId="1076"/>
          <ac:picMkLst>
            <pc:docMk/>
            <pc:sldMk cId="3017243050" sldId="280"/>
            <ac:picMk id="5" creationId="{13E61527-B975-2115-7D87-69033B0208A3}"/>
          </ac:picMkLst>
        </pc:picChg>
      </pc:sldChg>
      <pc:sldChg chg="new del">
        <pc:chgData name="ellie landoch" userId="4aa5fccd772a899f" providerId="LiveId" clId="{20A0FFAD-6E73-4AC7-9C3F-9937CFBEF013}" dt="2025-02-26T21:01:46.139" v="198" actId="2696"/>
        <pc:sldMkLst>
          <pc:docMk/>
          <pc:sldMk cId="2162033751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A79F-2549-9E95-BE90-C7A139E9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2071F-D0A6-C22E-0175-B06E61DB3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636D-2331-9C1E-CF59-A72574BE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F8E20-0BA0-0CD3-8424-FD9A8D61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0858-A8C3-13D8-A657-2CA5A6D7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B7E1-3313-BA74-315F-5C0096DF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E36E9-E2CE-ED81-70A4-0E276183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F85E-3E7D-FBD1-89A4-2B1A088B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E20A-D568-DE19-A3A1-D61815D9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FB3A-A326-AFA6-CC60-6BC33E46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21C14-8333-5F9A-33D9-495AD2EB7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E16E1-4A52-CC54-762D-AF6FD0787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6B92-EACA-2303-B4BB-EDA68858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3056-DA84-4118-95AD-4B15ADB8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2CE7-0CFB-E648-A0E4-57A3D15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3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F67-D51A-2905-35F9-2BBAB4D0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7D61-5135-31C8-B8BB-4E7F8341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7E10-9B64-06A4-B71C-3070883A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29A8-A4DD-8196-635C-FB69DE21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7618-69EF-AB9F-FE8B-FB956E9A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0D91-BA9A-60A1-CE41-D969707E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00AB-D986-FBDF-C37A-17A0F843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28CA-C94E-957C-BD62-F54A4173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A969-C7C5-74D2-B2E4-2C7DAABB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B70A-5B6D-2AC4-CE2B-4182C02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B398-6DFC-1D63-45C3-269E7188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46AD-5EE4-7397-1BB5-0E302AE63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DB777-D2FE-241C-8FFC-78EEE591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3578B-26B0-E854-829F-5FB08EC6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BD3E-7E3E-F802-F55A-D06488FF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857CF-60DD-96C1-9E80-406BE813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990B-4B6F-9A1F-7A8E-6A54D4D8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BBC7-B1C1-FEDE-A89B-A67B8FB7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012E4-3455-536B-C2FD-2D282D4D5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15FCF-4A60-386D-F84B-52285DD9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1C621-4DC6-4E3E-90E4-48289B4C6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7A30-6EF9-D7EC-D712-FEBAE33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36C91-9708-3E18-B10C-1A5BDD70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8EF1C-3751-162F-6EC3-6A69A860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A257-10E0-DB8C-CE4C-FB863B16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191FE-AEB6-7970-0000-E7EC657F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E11CD-2C85-682B-B762-F3AC234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AD7D6-10E8-19D3-2C11-7E7C58E7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5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5EC47-499A-4A96-148D-79F636A3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8E25D-07E6-2467-625F-1E93E562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C59D9-DE8D-DE91-7C3B-9F93CBC1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7AD6-34C0-BD94-AD46-FE2DCBCF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7C73-47A3-6B09-4EF3-250DB275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A1F94-D991-6A82-EA4D-784B39311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0921C-8D7D-7FF4-6704-6FD7F5EB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10274-A0B8-CB74-A35F-62F5A1A7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3FB-73AA-DB60-C0CF-56ED709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58D-1D43-990F-1292-2B4B3243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73828-3F2C-4D72-31B9-218918A7F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B827D-93DA-5983-4099-851F4671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D5AA-BC9F-42ED-8AA1-F775CB9A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E41B-44AD-E257-0176-9C877BA9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94E0B-6221-ED28-0122-27DA37FC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EFFEF-59EE-8A57-8282-D83BD803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77098-FA81-6B49-0EDC-1C81E23E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275E-7E7E-4978-1140-72EA9AC4F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42B01-F1BB-4625-8440-4A9C0732E5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12F9-0D88-624C-F4D3-40B55E522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D71E-0EA5-58BF-6FD5-CC2996025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A95E-B179-0CB4-5F2D-ABA0C32E0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DS160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B603-491B-E471-612D-7599D5309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Nick Harshaw and Ellie Landoch</a:t>
            </a:r>
          </a:p>
        </p:txBody>
      </p:sp>
    </p:spTree>
    <p:extLst>
      <p:ext uri="{BB962C8B-B14F-4D97-AF65-F5344CB8AC3E}">
        <p14:creationId xmlns:p14="http://schemas.microsoft.com/office/powerpoint/2010/main" val="33789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61B28-B80D-02A3-87D7-E1FCFDE5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4" y="1824286"/>
            <a:ext cx="6178328" cy="3421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43769-8E98-92AE-18EE-F2F5D4CDB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11" y="1704214"/>
            <a:ext cx="4682066" cy="37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F2194-28DE-4F6F-F774-A1983458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84172"/>
            <a:ext cx="5607338" cy="229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CB899-74EA-054D-35DF-CED0A0D0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97" y="864363"/>
            <a:ext cx="5658141" cy="2787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87AAD-3C5A-3054-5D5A-EF2537026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18" y="1316195"/>
            <a:ext cx="5639090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7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D4702-E0CC-4091-C102-4800534D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75" y="1803380"/>
            <a:ext cx="3422787" cy="3251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DC50B-0727-A627-65AE-5C72872D0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640" y="1942530"/>
            <a:ext cx="3422787" cy="323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9CB51-5F2B-2F92-A525-F2353B555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431" y="1803380"/>
            <a:ext cx="4225209" cy="33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9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10AC-E68B-C320-B9DC-DF8BD8BC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5318-8E2F-AFA3-F588-C7EBF345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system-ui"/>
              </a:rPr>
              <a:t>What trends do you observe? What insights can you gain from the visualizations?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Most of the univariate histogra</a:t>
            </a:r>
            <a:r>
              <a:rPr lang="en-US" dirty="0">
                <a:latin typeface="system-ui"/>
              </a:rPr>
              <a:t>ms are skewed to the right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The values in the heatmap all show a positive correlation, but some are much more strong correlation than others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The bar plots showing the count of wins, podiums, and points vs the rates are all skewed to the left</a:t>
            </a:r>
          </a:p>
          <a:p>
            <a:pPr lvl="1"/>
            <a:r>
              <a:rPr lang="en-US" dirty="0">
                <a:latin typeface="system-ui"/>
              </a:rPr>
              <a:t>Most F1 successes are from drivers from the same few countries</a:t>
            </a:r>
            <a:endParaRPr lang="en-US" b="0" i="0" dirty="0">
              <a:effectLst/>
              <a:latin typeface="system-ui"/>
            </a:endParaRPr>
          </a:p>
          <a:p>
            <a:r>
              <a:rPr lang="en-US" dirty="0">
                <a:latin typeface="system-ui"/>
              </a:rPr>
              <a:t>Are there any surprising findings?</a:t>
            </a:r>
          </a:p>
          <a:p>
            <a:pPr lvl="1"/>
            <a:r>
              <a:rPr lang="en-US" dirty="0">
                <a:latin typeface="system-ui"/>
              </a:rPr>
              <a:t>Points and championships are not very strongly correlated</a:t>
            </a:r>
          </a:p>
          <a:p>
            <a:pPr lvl="1"/>
            <a:r>
              <a:rPr lang="en-US" dirty="0">
                <a:latin typeface="system-ui"/>
              </a:rPr>
              <a:t>The number of years active is very weakly correlated to number of wins, championships, etc.</a:t>
            </a:r>
          </a:p>
          <a:p>
            <a:r>
              <a:rPr lang="en-US" b="0" i="0" dirty="0">
                <a:effectLst/>
                <a:latin typeface="system-ui"/>
              </a:rPr>
              <a:t>What additional analysis would you perform next?</a:t>
            </a:r>
          </a:p>
          <a:p>
            <a:pPr lvl="1"/>
            <a:r>
              <a:rPr lang="en-US" dirty="0">
                <a:latin typeface="system-ui"/>
              </a:rPr>
              <a:t>Instead of looking at race winners, look at only active drivers to predict how they may continue to perform in the sport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808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07D-E96F-CCB6-B7ED-5C2CBBA4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system-ui"/>
              </a:rPr>
              <a:t>Understanding the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DD1C-A91E-489C-9A7D-6E0C2411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What is the dataset about?</a:t>
            </a:r>
          </a:p>
          <a:p>
            <a:pPr lvl="1"/>
            <a:r>
              <a:rPr lang="en-US" dirty="0">
                <a:latin typeface="system-ui"/>
              </a:rPr>
              <a:t>Formula 1 driver stats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Filtered data so it’s just race winners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What are the key columns?</a:t>
            </a:r>
          </a:p>
          <a:p>
            <a:pPr lvl="1"/>
            <a:r>
              <a:rPr lang="en-US" sz="1800" dirty="0">
                <a:effectLst/>
                <a:latin typeface="var(--jp-code-font-family)"/>
              </a:rPr>
              <a:t>['Driver', 'Nationality', 'Seasons', 'Championships', '</a:t>
            </a:r>
            <a:r>
              <a:rPr lang="en-US" sz="1800" dirty="0" err="1">
                <a:effectLst/>
                <a:latin typeface="var(--jp-code-font-family)"/>
              </a:rPr>
              <a:t>Race_Entries</a:t>
            </a:r>
            <a:r>
              <a:rPr lang="en-US" sz="1800" dirty="0">
                <a:effectLst/>
                <a:latin typeface="var(--jp-code-font-family)"/>
              </a:rPr>
              <a:t>',</a:t>
            </a:r>
            <a:br>
              <a:rPr lang="en-US" sz="1800" dirty="0">
                <a:effectLst/>
                <a:latin typeface="var(--jp-code-font-family)"/>
              </a:rPr>
            </a:br>
            <a:r>
              <a:rPr lang="en-US" sz="1800" dirty="0">
                <a:effectLst/>
                <a:latin typeface="var(--jp-code-font-family)"/>
              </a:rPr>
              <a:t>       '</a:t>
            </a:r>
            <a:r>
              <a:rPr lang="en-US" sz="1800" dirty="0" err="1">
                <a:effectLst/>
                <a:latin typeface="var(--jp-code-font-family)"/>
              </a:rPr>
              <a:t>Race_Starts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Pole_Positions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Race_Wins</a:t>
            </a:r>
            <a:r>
              <a:rPr lang="en-US" sz="1800" dirty="0">
                <a:effectLst/>
                <a:latin typeface="var(--jp-code-font-family)"/>
              </a:rPr>
              <a:t>', 'Podiums', '</a:t>
            </a:r>
            <a:r>
              <a:rPr lang="en-US" sz="1800" dirty="0" err="1">
                <a:effectLst/>
                <a:latin typeface="var(--jp-code-font-family)"/>
              </a:rPr>
              <a:t>Fastest_Laps</a:t>
            </a:r>
            <a:r>
              <a:rPr lang="en-US" sz="1800" dirty="0">
                <a:effectLst/>
                <a:latin typeface="var(--jp-code-font-family)"/>
              </a:rPr>
              <a:t>',</a:t>
            </a:r>
            <a:br>
              <a:rPr lang="en-US" sz="1800" dirty="0">
                <a:effectLst/>
                <a:latin typeface="var(--jp-code-font-family)"/>
              </a:rPr>
            </a:br>
            <a:r>
              <a:rPr lang="en-US" sz="1800" dirty="0">
                <a:effectLst/>
                <a:latin typeface="var(--jp-code-font-family)"/>
              </a:rPr>
              <a:t>       'Points', 'Active', 'Championship Years', 'Decade', '</a:t>
            </a:r>
            <a:r>
              <a:rPr lang="en-US" sz="1800" dirty="0" err="1">
                <a:effectLst/>
                <a:latin typeface="var(--jp-code-font-family)"/>
              </a:rPr>
              <a:t>Pole_Rate</a:t>
            </a:r>
            <a:r>
              <a:rPr lang="en-US" sz="1800" dirty="0">
                <a:effectLst/>
                <a:latin typeface="var(--jp-code-font-family)"/>
              </a:rPr>
              <a:t>',</a:t>
            </a:r>
            <a:br>
              <a:rPr lang="en-US" sz="1800" dirty="0">
                <a:effectLst/>
                <a:latin typeface="var(--jp-code-font-family)"/>
              </a:rPr>
            </a:br>
            <a:r>
              <a:rPr lang="en-US" sz="1800" dirty="0">
                <a:effectLst/>
                <a:latin typeface="var(--jp-code-font-family)"/>
              </a:rPr>
              <a:t>       '</a:t>
            </a:r>
            <a:r>
              <a:rPr lang="en-US" sz="1800" dirty="0" err="1">
                <a:effectLst/>
                <a:latin typeface="var(--jp-code-font-family)"/>
              </a:rPr>
              <a:t>Start_Rate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Win_Rate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Podium_Rate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FastLap_Rate</a:t>
            </a:r>
            <a:r>
              <a:rPr lang="en-US" sz="1800" dirty="0">
                <a:effectLst/>
                <a:latin typeface="var(--jp-code-font-family)"/>
              </a:rPr>
              <a:t>',</a:t>
            </a:r>
            <a:br>
              <a:rPr lang="en-US" sz="1800" dirty="0">
                <a:effectLst/>
                <a:latin typeface="var(--jp-code-font-family)"/>
              </a:rPr>
            </a:br>
            <a:r>
              <a:rPr lang="en-US" sz="1800" dirty="0">
                <a:effectLst/>
                <a:latin typeface="var(--jp-code-font-family)"/>
              </a:rPr>
              <a:t>       '</a:t>
            </a:r>
            <a:r>
              <a:rPr lang="en-US" sz="1800" dirty="0" err="1">
                <a:effectLst/>
                <a:latin typeface="var(--jp-code-font-family)"/>
              </a:rPr>
              <a:t>Points_Per_Entry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Years_Active</a:t>
            </a:r>
            <a:r>
              <a:rPr lang="en-US" sz="1800" dirty="0">
                <a:effectLst/>
                <a:latin typeface="var(--jp-code-font-family)"/>
              </a:rPr>
              <a:t>', 'Champion']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4384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CE86-2010-FE84-C9A7-E0C5FD7C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system-ui"/>
              </a:rPr>
              <a:t>Data Exploration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618D-78A1-27D6-FB8C-0B910B9E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How many rows and columns are there?</a:t>
            </a:r>
          </a:p>
          <a:p>
            <a:pPr lvl="1"/>
            <a:r>
              <a:rPr lang="en-US" dirty="0">
                <a:latin typeface="system-ui"/>
              </a:rPr>
              <a:t>113 rows, 22 columns</a:t>
            </a:r>
            <a:endParaRPr lang="en-U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Are there any missing values?</a:t>
            </a:r>
          </a:p>
          <a:p>
            <a:pPr lvl="1"/>
            <a:r>
              <a:rPr lang="en-US" dirty="0">
                <a:latin typeface="system-ui"/>
              </a:rPr>
              <a:t>Missing values in ‘Champion Years’ column for drivers who have never won a world championship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What are the data types?</a:t>
            </a:r>
          </a:p>
          <a:p>
            <a:pPr lvl="1"/>
            <a:r>
              <a:rPr lang="en-US" dirty="0">
                <a:latin typeface="system-ui"/>
              </a:rPr>
              <a:t>o</a:t>
            </a:r>
            <a:r>
              <a:rPr lang="en-US" b="0" i="0" dirty="0">
                <a:effectLst/>
                <a:latin typeface="system-ui"/>
              </a:rPr>
              <a:t>bject: [‘Driver’, ‘Nationality’, ‘Seasons’, ‘Championship Years’]</a:t>
            </a:r>
          </a:p>
          <a:p>
            <a:pPr lvl="1"/>
            <a:r>
              <a:rPr lang="en-US" dirty="0">
                <a:latin typeface="system-ui"/>
              </a:rPr>
              <a:t>int64: [‘Decade’, ‘</a:t>
            </a:r>
            <a:r>
              <a:rPr lang="en-US" dirty="0" err="1">
                <a:latin typeface="system-ui"/>
              </a:rPr>
              <a:t>Years_Active</a:t>
            </a:r>
            <a:r>
              <a:rPr lang="en-US" dirty="0">
                <a:latin typeface="system-ui"/>
              </a:rPr>
              <a:t>’]</a:t>
            </a:r>
          </a:p>
          <a:p>
            <a:pPr lvl="1"/>
            <a:r>
              <a:rPr lang="en-US" dirty="0">
                <a:latin typeface="system-ui"/>
              </a:rPr>
              <a:t>f</a:t>
            </a:r>
            <a:r>
              <a:rPr lang="en-US" b="0" i="0" dirty="0">
                <a:effectLst/>
                <a:latin typeface="system-ui"/>
              </a:rPr>
              <a:t>l</a:t>
            </a:r>
            <a:r>
              <a:rPr lang="en-US" dirty="0">
                <a:latin typeface="system-ui"/>
              </a:rPr>
              <a:t>oat64: [</a:t>
            </a:r>
            <a:r>
              <a:rPr lang="en-US" sz="2400" dirty="0">
                <a:effectLst/>
                <a:latin typeface="var(--jp-code-font-family)"/>
              </a:rPr>
              <a:t>'Championships', '</a:t>
            </a:r>
            <a:r>
              <a:rPr lang="en-US" sz="2400" dirty="0" err="1">
                <a:effectLst/>
                <a:latin typeface="var(--jp-code-font-family)"/>
              </a:rPr>
              <a:t>Race_Entries</a:t>
            </a:r>
            <a:r>
              <a:rPr lang="en-US" dirty="0">
                <a:latin typeface="var(--jp-code-font-family)"/>
              </a:rPr>
              <a:t>’, </a:t>
            </a:r>
            <a:r>
              <a:rPr lang="en-US" sz="2400" dirty="0">
                <a:effectLst/>
                <a:latin typeface="var(--jp-code-font-family)"/>
              </a:rPr>
              <a:t>'</a:t>
            </a:r>
            <a:r>
              <a:rPr lang="en-US" sz="2400" dirty="0" err="1">
                <a:effectLst/>
                <a:latin typeface="var(--jp-code-font-family)"/>
              </a:rPr>
              <a:t>Race_Starts</a:t>
            </a:r>
            <a:r>
              <a:rPr lang="en-US" sz="2400" dirty="0">
                <a:effectLst/>
                <a:latin typeface="var(--jp-code-font-family)"/>
              </a:rPr>
              <a:t>', '</a:t>
            </a:r>
            <a:r>
              <a:rPr lang="en-US" sz="2400" dirty="0" err="1">
                <a:effectLst/>
                <a:latin typeface="var(--jp-code-font-family)"/>
              </a:rPr>
              <a:t>Pole_Positions</a:t>
            </a:r>
            <a:r>
              <a:rPr lang="en-US" sz="2400" dirty="0">
                <a:effectLst/>
                <a:latin typeface="var(--jp-code-font-family)"/>
              </a:rPr>
              <a:t>', '</a:t>
            </a:r>
            <a:r>
              <a:rPr lang="en-US" sz="2400" dirty="0" err="1">
                <a:effectLst/>
                <a:latin typeface="var(--jp-code-font-family)"/>
              </a:rPr>
              <a:t>Race_Wins</a:t>
            </a:r>
            <a:r>
              <a:rPr lang="en-US" sz="2400" dirty="0">
                <a:effectLst/>
                <a:latin typeface="var(--jp-code-font-family)"/>
              </a:rPr>
              <a:t>', 'Podiums', '</a:t>
            </a:r>
            <a:r>
              <a:rPr lang="en-US" sz="2400" dirty="0" err="1">
                <a:effectLst/>
                <a:latin typeface="var(--jp-code-font-family)"/>
              </a:rPr>
              <a:t>Fastest_Laps</a:t>
            </a:r>
            <a:r>
              <a:rPr lang="en-US" sz="2400" dirty="0">
                <a:effectLst/>
                <a:latin typeface="var(--jp-code-font-family)"/>
              </a:rPr>
              <a:t>’,</a:t>
            </a:r>
            <a:r>
              <a:rPr lang="en-US" dirty="0">
                <a:latin typeface="var(--jp-code-font-family)"/>
              </a:rPr>
              <a:t> </a:t>
            </a:r>
            <a:r>
              <a:rPr lang="en-US" sz="2400" dirty="0">
                <a:effectLst/>
                <a:latin typeface="var(--jp-code-font-family)"/>
              </a:rPr>
              <a:t>'Points', '</a:t>
            </a:r>
            <a:r>
              <a:rPr lang="en-US" sz="2400" dirty="0" err="1">
                <a:effectLst/>
                <a:latin typeface="var(--jp-code-font-family)"/>
              </a:rPr>
              <a:t>Pole_Rate</a:t>
            </a:r>
            <a:r>
              <a:rPr lang="en-US" sz="2400" dirty="0">
                <a:effectLst/>
                <a:latin typeface="var(--jp-code-font-family)"/>
              </a:rPr>
              <a:t>’, '</a:t>
            </a:r>
            <a:r>
              <a:rPr lang="en-US" sz="2400" dirty="0" err="1">
                <a:effectLst/>
                <a:latin typeface="var(--jp-code-font-family)"/>
              </a:rPr>
              <a:t>Start_Rate</a:t>
            </a:r>
            <a:r>
              <a:rPr lang="en-US" sz="2400" dirty="0">
                <a:effectLst/>
                <a:latin typeface="var(--jp-code-font-family)"/>
              </a:rPr>
              <a:t>', '</a:t>
            </a:r>
            <a:r>
              <a:rPr lang="en-US" sz="2400" dirty="0" err="1">
                <a:effectLst/>
                <a:latin typeface="var(--jp-code-font-family)"/>
              </a:rPr>
              <a:t>Win_Rate</a:t>
            </a:r>
            <a:r>
              <a:rPr lang="en-US" sz="2400" dirty="0">
                <a:effectLst/>
                <a:latin typeface="var(--jp-code-font-family)"/>
              </a:rPr>
              <a:t>', '</a:t>
            </a:r>
            <a:r>
              <a:rPr lang="en-US" sz="2400" dirty="0" err="1">
                <a:effectLst/>
                <a:latin typeface="var(--jp-code-font-family)"/>
              </a:rPr>
              <a:t>Podium_Rate</a:t>
            </a:r>
            <a:r>
              <a:rPr lang="en-US" sz="2400" dirty="0">
                <a:effectLst/>
                <a:latin typeface="var(--jp-code-font-family)"/>
              </a:rPr>
              <a:t>', '</a:t>
            </a:r>
            <a:r>
              <a:rPr lang="en-US" sz="2400" dirty="0" err="1">
                <a:effectLst/>
                <a:latin typeface="var(--jp-code-font-family)"/>
              </a:rPr>
              <a:t>FastLap_Rate</a:t>
            </a:r>
            <a:r>
              <a:rPr lang="en-US" sz="2400" dirty="0">
                <a:effectLst/>
                <a:latin typeface="var(--jp-code-font-family)"/>
              </a:rPr>
              <a:t>’, '</a:t>
            </a:r>
            <a:r>
              <a:rPr lang="en-US" sz="2400" dirty="0" err="1">
                <a:effectLst/>
                <a:latin typeface="var(--jp-code-font-family)"/>
              </a:rPr>
              <a:t>Points_Per_Entry</a:t>
            </a:r>
            <a:r>
              <a:rPr lang="en-US" sz="2400" dirty="0">
                <a:effectLst/>
                <a:latin typeface="var(--jp-code-font-family)"/>
              </a:rPr>
              <a:t>’]</a:t>
            </a:r>
            <a:endParaRPr lang="en-US" b="0" i="0" dirty="0">
              <a:effectLst/>
              <a:latin typeface="system-ui"/>
            </a:endParaRPr>
          </a:p>
          <a:p>
            <a:pPr lvl="1"/>
            <a:r>
              <a:rPr lang="en-US" dirty="0">
                <a:latin typeface="system-ui"/>
              </a:rPr>
              <a:t>b</a:t>
            </a:r>
            <a:r>
              <a:rPr lang="en-US" b="0" i="0" dirty="0">
                <a:effectLst/>
                <a:latin typeface="system-ui"/>
              </a:rPr>
              <a:t>ool: [‘Active’, ‘Champion’]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What is the distribution of numerical variables?</a:t>
            </a:r>
          </a:p>
        </p:txBody>
      </p:sp>
    </p:spTree>
    <p:extLst>
      <p:ext uri="{BB962C8B-B14F-4D97-AF65-F5344CB8AC3E}">
        <p14:creationId xmlns:p14="http://schemas.microsoft.com/office/powerpoint/2010/main" val="4315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14098-A31B-BABF-89F5-226F8CAD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88" y="3429000"/>
            <a:ext cx="3511730" cy="2838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01706-B8CA-8E6A-8649-1135FB93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83" y="420315"/>
            <a:ext cx="3511730" cy="28068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0CFE35-C43C-5027-0A4F-5666BE076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175" y="3554637"/>
            <a:ext cx="3530781" cy="28830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50D686-6DDA-3541-F6C8-C826EE078413}"/>
              </a:ext>
            </a:extLst>
          </p:cNvPr>
          <p:cNvSpPr txBox="1">
            <a:spLocks/>
          </p:cNvSpPr>
          <p:nvPr/>
        </p:nvSpPr>
        <p:spPr>
          <a:xfrm>
            <a:off x="1197428" y="16997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ystem-ui"/>
              </a:rPr>
              <a:t>Univariate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121CE-5919-6042-1F34-6B71E736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9" y="163912"/>
            <a:ext cx="3473629" cy="29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AEA18-32F6-96A2-ED6E-B7D5B9DE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4" y="3310563"/>
            <a:ext cx="3473629" cy="2857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F0024-9D85-8618-1A7C-E7FD7C598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834" y="319211"/>
            <a:ext cx="3492679" cy="2844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B4B81-4D5B-2634-B6EF-B8B8814DE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834" y="3429000"/>
            <a:ext cx="3505380" cy="2857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36F568-46DA-0A30-2B18-3F8396786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700" y="338262"/>
            <a:ext cx="3473629" cy="2825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6AF30-C400-2427-6DE7-CB95F824A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0700" y="3310563"/>
            <a:ext cx="3505380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5537A0-B574-6330-D770-2A7465ED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1" y="1418656"/>
            <a:ext cx="5340624" cy="4210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2FCD1-716F-4782-F882-6B7E1005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42" y="1418656"/>
            <a:ext cx="5334274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9468F-6EC6-F01E-3945-F90A0182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8" y="1168283"/>
            <a:ext cx="5626389" cy="4521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34822-1F3C-524F-F1BA-41586523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44" y="787297"/>
            <a:ext cx="4943356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C67D0-9D0C-68B7-EFA8-88396002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7" y="1904921"/>
            <a:ext cx="5588287" cy="4064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D6F02-BEB3-A595-5552-80E28CD3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91" y="2160103"/>
            <a:ext cx="5645440" cy="3048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D63CCC-1749-4F90-6C11-A43183076603}"/>
              </a:ext>
            </a:extLst>
          </p:cNvPr>
          <p:cNvSpPr txBox="1">
            <a:spLocks/>
          </p:cNvSpPr>
          <p:nvPr/>
        </p:nvSpPr>
        <p:spPr>
          <a:xfrm>
            <a:off x="3677093" y="57935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ystem-ui"/>
              </a:rPr>
              <a:t>Bivariate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4EF77-A843-D982-65C7-6791C20F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43" y="1171465"/>
            <a:ext cx="5416828" cy="428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47B2E-0FFB-5C27-2397-97FFFB8F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0833"/>
            <a:ext cx="5334274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0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system-ui</vt:lpstr>
      <vt:lpstr>var(--jp-code-font-family)</vt:lpstr>
      <vt:lpstr>Office Theme</vt:lpstr>
      <vt:lpstr>DS160 EDA</vt:lpstr>
      <vt:lpstr>Understanding the Dataset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landoch</dc:creator>
  <cp:lastModifiedBy>ellie landoch</cp:lastModifiedBy>
  <cp:revision>1</cp:revision>
  <dcterms:created xsi:type="dcterms:W3CDTF">2025-02-26T02:43:11Z</dcterms:created>
  <dcterms:modified xsi:type="dcterms:W3CDTF">2025-02-27T05:33:21Z</dcterms:modified>
</cp:coreProperties>
</file>