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78" r:id="rId6"/>
    <p:sldId id="276" r:id="rId7"/>
    <p:sldId id="269" r:id="rId8"/>
    <p:sldId id="267" r:id="rId9"/>
    <p:sldId id="268" r:id="rId10"/>
    <p:sldId id="274" r:id="rId11"/>
    <p:sldId id="271" r:id="rId12"/>
    <p:sldId id="275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0FFAD-6E73-4AC7-9C3F-9937CFBEF013}" v="38" dt="2025-03-11T12:31:44.5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964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e landoch" userId="4aa5fccd772a899f" providerId="LiveId" clId="{20A0FFAD-6E73-4AC7-9C3F-9937CFBEF013}"/>
    <pc:docChg chg="undo redo custSel addSld delSld modSld sldOrd">
      <pc:chgData name="ellie landoch" userId="4aa5fccd772a899f" providerId="LiveId" clId="{20A0FFAD-6E73-4AC7-9C3F-9937CFBEF013}" dt="2025-03-11T12:32:24.910" v="1535" actId="1076"/>
      <pc:docMkLst>
        <pc:docMk/>
      </pc:docMkLst>
      <pc:sldChg chg="addSp modSp mod setBg">
        <pc:chgData name="ellie landoch" userId="4aa5fccd772a899f" providerId="LiveId" clId="{20A0FFAD-6E73-4AC7-9C3F-9937CFBEF013}" dt="2025-02-27T14:33:34.213" v="1110" actId="26606"/>
        <pc:sldMkLst>
          <pc:docMk/>
          <pc:sldMk cId="3378928198" sldId="256"/>
        </pc:sldMkLst>
        <pc:spChg chg="mod">
          <ac:chgData name="ellie landoch" userId="4aa5fccd772a899f" providerId="LiveId" clId="{20A0FFAD-6E73-4AC7-9C3F-9937CFBEF013}" dt="2025-02-27T14:33:34.213" v="1110" actId="26606"/>
          <ac:spMkLst>
            <pc:docMk/>
            <pc:sldMk cId="3378928198" sldId="256"/>
            <ac:spMk id="2" creationId="{E596A95E-B179-0CB4-5F2D-ABA0C32E093E}"/>
          </ac:spMkLst>
        </pc:spChg>
        <pc:spChg chg="mod">
          <ac:chgData name="ellie landoch" userId="4aa5fccd772a899f" providerId="LiveId" clId="{20A0FFAD-6E73-4AC7-9C3F-9937CFBEF013}" dt="2025-02-27T14:33:34.213" v="1110" actId="26606"/>
          <ac:spMkLst>
            <pc:docMk/>
            <pc:sldMk cId="3378928198" sldId="256"/>
            <ac:spMk id="3" creationId="{46AAB603-491B-E471-612D-7599D5309C80}"/>
          </ac:spMkLst>
        </pc:spChg>
        <pc:spChg chg="add">
          <ac:chgData name="ellie landoch" userId="4aa5fccd772a899f" providerId="LiveId" clId="{20A0FFAD-6E73-4AC7-9C3F-9937CFBEF013}" dt="2025-02-27T14:33:34.213" v="1110" actId="26606"/>
          <ac:spMkLst>
            <pc:docMk/>
            <pc:sldMk cId="3378928198" sldId="256"/>
            <ac:spMk id="8" creationId="{1E24A02E-5FD2-428E-A1E4-FDF96B0B6CE8}"/>
          </ac:spMkLst>
        </pc:spChg>
        <pc:spChg chg="add">
          <ac:chgData name="ellie landoch" userId="4aa5fccd772a899f" providerId="LiveId" clId="{20A0FFAD-6E73-4AC7-9C3F-9937CFBEF013}" dt="2025-02-27T14:33:34.213" v="1110" actId="26606"/>
          <ac:spMkLst>
            <pc:docMk/>
            <pc:sldMk cId="3378928198" sldId="256"/>
            <ac:spMk id="10" creationId="{2808B93E-0C39-407B-943D-71F2BAFB4CB4}"/>
          </ac:spMkLst>
        </pc:spChg>
        <pc:spChg chg="add">
          <ac:chgData name="ellie landoch" userId="4aa5fccd772a899f" providerId="LiveId" clId="{20A0FFAD-6E73-4AC7-9C3F-9937CFBEF013}" dt="2025-02-27T14:33:34.213" v="1110" actId="26606"/>
          <ac:spMkLst>
            <pc:docMk/>
            <pc:sldMk cId="3378928198" sldId="256"/>
            <ac:spMk id="12" creationId="{7C7E1896-2992-48D4-85AC-95AB8AB147EA}"/>
          </ac:spMkLst>
        </pc:spChg>
      </pc:sldChg>
      <pc:sldChg chg="addSp modSp mod setBg">
        <pc:chgData name="ellie landoch" userId="4aa5fccd772a899f" providerId="LiveId" clId="{20A0FFAD-6E73-4AC7-9C3F-9937CFBEF013}" dt="2025-02-27T14:37:54.720" v="1120" actId="255"/>
        <pc:sldMkLst>
          <pc:docMk/>
          <pc:sldMk cId="3343846106" sldId="257"/>
        </pc:sldMkLst>
        <pc:spChg chg="mod">
          <ac:chgData name="ellie landoch" userId="4aa5fccd772a899f" providerId="LiveId" clId="{20A0FFAD-6E73-4AC7-9C3F-9937CFBEF013}" dt="2025-02-27T14:33:44.842" v="1111" actId="26606"/>
          <ac:spMkLst>
            <pc:docMk/>
            <pc:sldMk cId="3343846106" sldId="257"/>
            <ac:spMk id="2" creationId="{9202407D-E96F-CCB6-B7ED-5C2CBBA4BEFA}"/>
          </ac:spMkLst>
        </pc:spChg>
        <pc:spChg chg="mod">
          <ac:chgData name="ellie landoch" userId="4aa5fccd772a899f" providerId="LiveId" clId="{20A0FFAD-6E73-4AC7-9C3F-9937CFBEF013}" dt="2025-02-27T14:37:54.720" v="1120" actId="255"/>
          <ac:spMkLst>
            <pc:docMk/>
            <pc:sldMk cId="3343846106" sldId="257"/>
            <ac:spMk id="3" creationId="{FAC8DD1C-A91E-489C-9A7D-6E0C2411CBCE}"/>
          </ac:spMkLst>
        </pc:spChg>
        <pc:spChg chg="add">
          <ac:chgData name="ellie landoch" userId="4aa5fccd772a899f" providerId="LiveId" clId="{20A0FFAD-6E73-4AC7-9C3F-9937CFBEF013}" dt="2025-02-27T14:33:44.842" v="1111" actId="26606"/>
          <ac:spMkLst>
            <pc:docMk/>
            <pc:sldMk cId="3343846106" sldId="257"/>
            <ac:spMk id="8" creationId="{B1CCD5EF-766D-43B9-A25D-19122E5FB181}"/>
          </ac:spMkLst>
        </pc:spChg>
        <pc:spChg chg="add">
          <ac:chgData name="ellie landoch" userId="4aa5fccd772a899f" providerId="LiveId" clId="{20A0FFAD-6E73-4AC7-9C3F-9937CFBEF013}" dt="2025-02-27T14:33:44.842" v="1111" actId="26606"/>
          <ac:spMkLst>
            <pc:docMk/>
            <pc:sldMk cId="3343846106" sldId="257"/>
            <ac:spMk id="10" creationId="{FD9699C9-77F1-4E33-A750-CB78C7EA29E6}"/>
          </ac:spMkLst>
        </pc:spChg>
      </pc:sldChg>
      <pc:sldChg chg="addSp modSp mod setBg">
        <pc:chgData name="ellie landoch" userId="4aa5fccd772a899f" providerId="LiveId" clId="{20A0FFAD-6E73-4AC7-9C3F-9937CFBEF013}" dt="2025-02-27T14:38:35.831" v="1123" actId="1076"/>
        <pc:sldMkLst>
          <pc:docMk/>
          <pc:sldMk cId="431513115" sldId="258"/>
        </pc:sldMkLst>
        <pc:spChg chg="mod">
          <ac:chgData name="ellie landoch" userId="4aa5fccd772a899f" providerId="LiveId" clId="{20A0FFAD-6E73-4AC7-9C3F-9937CFBEF013}" dt="2025-02-27T14:33:49.404" v="1112" actId="26606"/>
          <ac:spMkLst>
            <pc:docMk/>
            <pc:sldMk cId="431513115" sldId="258"/>
            <ac:spMk id="2" creationId="{C95CCE86-2010-FE84-C9A7-E0C5FD7C1ECC}"/>
          </ac:spMkLst>
        </pc:spChg>
        <pc:spChg chg="mod">
          <ac:chgData name="ellie landoch" userId="4aa5fccd772a899f" providerId="LiveId" clId="{20A0FFAD-6E73-4AC7-9C3F-9937CFBEF013}" dt="2025-02-27T14:38:35.831" v="1123" actId="1076"/>
          <ac:spMkLst>
            <pc:docMk/>
            <pc:sldMk cId="431513115" sldId="258"/>
            <ac:spMk id="3" creationId="{4F58618D-78A1-27D6-FB8C-0B910B9E72FE}"/>
          </ac:spMkLst>
        </pc:spChg>
        <pc:spChg chg="add">
          <ac:chgData name="ellie landoch" userId="4aa5fccd772a899f" providerId="LiveId" clId="{20A0FFAD-6E73-4AC7-9C3F-9937CFBEF013}" dt="2025-02-27T14:33:49.404" v="1112" actId="26606"/>
          <ac:spMkLst>
            <pc:docMk/>
            <pc:sldMk cId="431513115" sldId="258"/>
            <ac:spMk id="8" creationId="{B1CCD5EF-766D-43B9-A25D-19122E5FB181}"/>
          </ac:spMkLst>
        </pc:spChg>
        <pc:spChg chg="add">
          <ac:chgData name="ellie landoch" userId="4aa5fccd772a899f" providerId="LiveId" clId="{20A0FFAD-6E73-4AC7-9C3F-9937CFBEF013}" dt="2025-02-27T14:33:49.404" v="1112" actId="26606"/>
          <ac:spMkLst>
            <pc:docMk/>
            <pc:sldMk cId="431513115" sldId="258"/>
            <ac:spMk id="10" creationId="{FD9699C9-77F1-4E33-A750-CB78C7EA29E6}"/>
          </ac:spMkLst>
        </pc:spChg>
      </pc:sldChg>
      <pc:sldChg chg="del">
        <pc:chgData name="ellie landoch" userId="4aa5fccd772a899f" providerId="LiveId" clId="{20A0FFAD-6E73-4AC7-9C3F-9937CFBEF013}" dt="2025-02-27T05:33:18.312" v="1078" actId="2696"/>
        <pc:sldMkLst>
          <pc:docMk/>
          <pc:sldMk cId="3636578313" sldId="259"/>
        </pc:sldMkLst>
      </pc:sldChg>
      <pc:sldChg chg="addSp delSp modSp del mod">
        <pc:chgData name="ellie landoch" userId="4aa5fccd772a899f" providerId="LiveId" clId="{20A0FFAD-6E73-4AC7-9C3F-9937CFBEF013}" dt="2025-02-27T05:16:39.305" v="265" actId="2696"/>
        <pc:sldMkLst>
          <pc:docMk/>
          <pc:sldMk cId="1846886076" sldId="260"/>
        </pc:sldMkLst>
      </pc:sldChg>
      <pc:sldChg chg="addSp modSp mod setBg">
        <pc:chgData name="ellie landoch" userId="4aa5fccd772a899f" providerId="LiveId" clId="{20A0FFAD-6E73-4AC7-9C3F-9937CFBEF013}" dt="2025-02-27T14:35:52.956" v="1119" actId="26606"/>
        <pc:sldMkLst>
          <pc:docMk/>
          <pc:sldMk cId="380886422" sldId="261"/>
        </pc:sldMkLst>
        <pc:spChg chg="mod">
          <ac:chgData name="ellie landoch" userId="4aa5fccd772a899f" providerId="LiveId" clId="{20A0FFAD-6E73-4AC7-9C3F-9937CFBEF013}" dt="2025-02-27T14:35:52.956" v="1119" actId="26606"/>
          <ac:spMkLst>
            <pc:docMk/>
            <pc:sldMk cId="380886422" sldId="261"/>
            <ac:spMk id="2" creationId="{3D7010AC-E68B-C320-B9DC-DF8BD8BCD585}"/>
          </ac:spMkLst>
        </pc:spChg>
        <pc:spChg chg="mod">
          <ac:chgData name="ellie landoch" userId="4aa5fccd772a899f" providerId="LiveId" clId="{20A0FFAD-6E73-4AC7-9C3F-9937CFBEF013}" dt="2025-02-27T14:35:52.956" v="1119" actId="26606"/>
          <ac:spMkLst>
            <pc:docMk/>
            <pc:sldMk cId="380886422" sldId="261"/>
            <ac:spMk id="3" creationId="{76855318-8E2F-AFA3-F588-C7EBF345774F}"/>
          </ac:spMkLst>
        </pc:spChg>
        <pc:spChg chg="add">
          <ac:chgData name="ellie landoch" userId="4aa5fccd772a899f" providerId="LiveId" clId="{20A0FFAD-6E73-4AC7-9C3F-9937CFBEF013}" dt="2025-02-27T14:35:52.956" v="1119" actId="26606"/>
          <ac:spMkLst>
            <pc:docMk/>
            <pc:sldMk cId="380886422" sldId="261"/>
            <ac:spMk id="8" creationId="{AD6F6937-3B5A-4391-9F37-58A571B362A9}"/>
          </ac:spMkLst>
        </pc:spChg>
      </pc:sldChg>
      <pc:sldChg chg="del">
        <pc:chgData name="ellie landoch" userId="4aa5fccd772a899f" providerId="LiveId" clId="{20A0FFAD-6E73-4AC7-9C3F-9937CFBEF013}" dt="2025-02-27T05:32:17.861" v="1064" actId="2696"/>
        <pc:sldMkLst>
          <pc:docMk/>
          <pc:sldMk cId="2529612505" sldId="262"/>
        </pc:sldMkLst>
      </pc:sldChg>
      <pc:sldChg chg="addSp delSp modSp del mod">
        <pc:chgData name="ellie landoch" userId="4aa5fccd772a899f" providerId="LiveId" clId="{20A0FFAD-6E73-4AC7-9C3F-9937CFBEF013}" dt="2025-02-26T21:01:34.649" v="197" actId="2696"/>
        <pc:sldMkLst>
          <pc:docMk/>
          <pc:sldMk cId="608379390" sldId="263"/>
        </pc:sldMkLst>
      </pc:sldChg>
      <pc:sldChg chg="addSp delSp modSp mod setBg setClrOvrMap">
        <pc:chgData name="ellie landoch" userId="4aa5fccd772a899f" providerId="LiveId" clId="{20A0FFAD-6E73-4AC7-9C3F-9937CFBEF013}" dt="2025-02-27T14:35:05.977" v="1117" actId="26606"/>
        <pc:sldMkLst>
          <pc:docMk/>
          <pc:sldMk cId="2574118151" sldId="264"/>
        </pc:sldMkLst>
        <pc:spChg chg="add mod ord">
          <ac:chgData name="ellie landoch" userId="4aa5fccd772a899f" providerId="LiveId" clId="{20A0FFAD-6E73-4AC7-9C3F-9937CFBEF013}" dt="2025-02-27T14:35:05.977" v="1117" actId="26606"/>
          <ac:spMkLst>
            <pc:docMk/>
            <pc:sldMk cId="2574118151" sldId="264"/>
            <ac:spMk id="4" creationId="{8D50D686-6DDA-3541-F6C8-C826EE078413}"/>
          </ac:spMkLst>
        </pc:spChg>
        <pc:spChg chg="add del">
          <ac:chgData name="ellie landoch" userId="4aa5fccd772a899f" providerId="LiveId" clId="{20A0FFAD-6E73-4AC7-9C3F-9937CFBEF013}" dt="2025-02-27T14:35:05.977" v="1117" actId="26606"/>
          <ac:spMkLst>
            <pc:docMk/>
            <pc:sldMk cId="2574118151" sldId="264"/>
            <ac:spMk id="10" creationId="{485B976C-17EF-415B-B03C-BAF9443B9DDB}"/>
          </ac:spMkLst>
        </pc:spChg>
        <pc:spChg chg="add del">
          <ac:chgData name="ellie landoch" userId="4aa5fccd772a899f" providerId="LiveId" clId="{20A0FFAD-6E73-4AC7-9C3F-9937CFBEF013}" dt="2025-02-27T14:35:05.977" v="1117" actId="26606"/>
          <ac:spMkLst>
            <pc:docMk/>
            <pc:sldMk cId="2574118151" sldId="264"/>
            <ac:spMk id="12" creationId="{D9FD8598-76DF-4F25-98DC-C96298A94617}"/>
          </ac:spMkLst>
        </pc:spChg>
        <pc:spChg chg="add del">
          <ac:chgData name="ellie landoch" userId="4aa5fccd772a899f" providerId="LiveId" clId="{20A0FFAD-6E73-4AC7-9C3F-9937CFBEF013}" dt="2025-02-27T14:35:05.977" v="1117" actId="26606"/>
          <ac:spMkLst>
            <pc:docMk/>
            <pc:sldMk cId="2574118151" sldId="264"/>
            <ac:spMk id="14" creationId="{F889F729-ECF7-443A-9DF8-095722298C58}"/>
          </ac:spMkLst>
        </pc:spChg>
        <pc:picChg chg="add mod ord">
          <ac:chgData name="ellie landoch" userId="4aa5fccd772a899f" providerId="LiveId" clId="{20A0FFAD-6E73-4AC7-9C3F-9937CFBEF013}" dt="2025-02-27T14:35:05.977" v="1117" actId="26606"/>
          <ac:picMkLst>
            <pc:docMk/>
            <pc:sldMk cId="2574118151" sldId="264"/>
            <ac:picMk id="2" creationId="{590CFE35-C43C-5027-0A4F-5666BE076244}"/>
          </ac:picMkLst>
        </pc:picChg>
        <pc:picChg chg="mod">
          <ac:chgData name="ellie landoch" userId="4aa5fccd772a899f" providerId="LiveId" clId="{20A0FFAD-6E73-4AC7-9C3F-9937CFBEF013}" dt="2025-02-27T14:35:05.977" v="1117" actId="26606"/>
          <ac:picMkLst>
            <pc:docMk/>
            <pc:sldMk cId="2574118151" sldId="264"/>
            <ac:picMk id="3" creationId="{EE414098-A31B-BABF-89F5-226F8CAD46E9}"/>
          </ac:picMkLst>
        </pc:picChg>
        <pc:picChg chg="mod">
          <ac:chgData name="ellie landoch" userId="4aa5fccd772a899f" providerId="LiveId" clId="{20A0FFAD-6E73-4AC7-9C3F-9937CFBEF013}" dt="2025-02-27T14:35:05.977" v="1117" actId="26606"/>
          <ac:picMkLst>
            <pc:docMk/>
            <pc:sldMk cId="2574118151" sldId="264"/>
            <ac:picMk id="5" creationId="{02D01706-B8CA-8E6A-8649-1135FB93F7D6}"/>
          </ac:picMkLst>
        </pc:picChg>
      </pc:sldChg>
      <pc:sldChg chg="addSp delSp modSp new del mod">
        <pc:chgData name="ellie landoch" userId="4aa5fccd772a899f" providerId="LiveId" clId="{20A0FFAD-6E73-4AC7-9C3F-9937CFBEF013}" dt="2025-02-26T21:01:46.139" v="198" actId="2696"/>
        <pc:sldMkLst>
          <pc:docMk/>
          <pc:sldMk cId="881162146" sldId="265"/>
        </pc:sldMkLst>
      </pc:sldChg>
      <pc:sldChg chg="addSp delSp modSp new del mod">
        <pc:chgData name="ellie landoch" userId="4aa5fccd772a899f" providerId="LiveId" clId="{20A0FFAD-6E73-4AC7-9C3F-9937CFBEF013}" dt="2025-02-26T21:01:46.139" v="198" actId="2696"/>
        <pc:sldMkLst>
          <pc:docMk/>
          <pc:sldMk cId="2674954459" sldId="266"/>
        </pc:sldMkLst>
      </pc:sldChg>
      <pc:sldChg chg="new del">
        <pc:chgData name="ellie landoch" userId="4aa5fccd772a899f" providerId="LiveId" clId="{20A0FFAD-6E73-4AC7-9C3F-9937CFBEF013}" dt="2025-02-26T18:32:29.522" v="26" actId="680"/>
        <pc:sldMkLst>
          <pc:docMk/>
          <pc:sldMk cId="1436966568" sldId="267"/>
        </pc:sldMkLst>
      </pc:sldChg>
      <pc:sldChg chg="addSp modSp new mod">
        <pc:chgData name="ellie landoch" userId="4aa5fccd772a899f" providerId="LiveId" clId="{20A0FFAD-6E73-4AC7-9C3F-9937CFBEF013}" dt="2025-02-27T05:16:55.950" v="268" actId="1076"/>
        <pc:sldMkLst>
          <pc:docMk/>
          <pc:sldMk cId="3714904126" sldId="267"/>
        </pc:sldMkLst>
        <pc:spChg chg="add mod">
          <ac:chgData name="ellie landoch" userId="4aa5fccd772a899f" providerId="LiveId" clId="{20A0FFAD-6E73-4AC7-9C3F-9937CFBEF013}" dt="2025-02-27T05:16:55.950" v="268" actId="1076"/>
          <ac:spMkLst>
            <pc:docMk/>
            <pc:sldMk cId="3714904126" sldId="267"/>
            <ac:spMk id="6" creationId="{F5D63CCC-1749-4F90-6C11-A43183076603}"/>
          </ac:spMkLst>
        </pc:spChg>
        <pc:picChg chg="add mod">
          <ac:chgData name="ellie landoch" userId="4aa5fccd772a899f" providerId="LiveId" clId="{20A0FFAD-6E73-4AC7-9C3F-9937CFBEF013}" dt="2025-02-27T05:16:49.134" v="266" actId="1076"/>
          <ac:picMkLst>
            <pc:docMk/>
            <pc:sldMk cId="3714904126" sldId="267"/>
            <ac:picMk id="3" creationId="{D29C67D0-9D0C-68B7-EFA8-883960022CC7}"/>
          </ac:picMkLst>
        </pc:picChg>
        <pc:picChg chg="add mod">
          <ac:chgData name="ellie landoch" userId="4aa5fccd772a899f" providerId="LiveId" clId="{20A0FFAD-6E73-4AC7-9C3F-9937CFBEF013}" dt="2025-02-27T05:16:51.581" v="267" actId="1076"/>
          <ac:picMkLst>
            <pc:docMk/>
            <pc:sldMk cId="3714904126" sldId="267"/>
            <ac:picMk id="5" creationId="{89BD6F02-BEB3-A595-5552-80E28CD34DA1}"/>
          </ac:picMkLst>
        </pc:picChg>
      </pc:sldChg>
      <pc:sldChg chg="addSp modSp new mod">
        <pc:chgData name="ellie landoch" userId="4aa5fccd772a899f" providerId="LiveId" clId="{20A0FFAD-6E73-4AC7-9C3F-9937CFBEF013}" dt="2025-03-11T12:29:36.162" v="1448" actId="1076"/>
        <pc:sldMkLst>
          <pc:docMk/>
          <pc:sldMk cId="1698905623" sldId="268"/>
        </pc:sldMkLst>
        <pc:spChg chg="add mod">
          <ac:chgData name="ellie landoch" userId="4aa5fccd772a899f" providerId="LiveId" clId="{20A0FFAD-6E73-4AC7-9C3F-9937CFBEF013}" dt="2025-03-11T12:29:33.526" v="1447" actId="1076"/>
          <ac:spMkLst>
            <pc:docMk/>
            <pc:sldMk cId="1698905623" sldId="268"/>
            <ac:spMk id="2" creationId="{E9A05288-B778-4806-060A-0D4C48AE57E0}"/>
          </ac:spMkLst>
        </pc:spChg>
        <pc:picChg chg="add mod">
          <ac:chgData name="ellie landoch" userId="4aa5fccd772a899f" providerId="LiveId" clId="{20A0FFAD-6E73-4AC7-9C3F-9937CFBEF013}" dt="2025-03-11T12:29:36.162" v="1448" actId="1076"/>
          <ac:picMkLst>
            <pc:docMk/>
            <pc:sldMk cId="1698905623" sldId="268"/>
            <ac:picMk id="3" creationId="{7D04EF77-A843-D982-65C7-6791C20FD611}"/>
          </ac:picMkLst>
        </pc:picChg>
        <pc:picChg chg="add mod">
          <ac:chgData name="ellie landoch" userId="4aa5fccd772a899f" providerId="LiveId" clId="{20A0FFAD-6E73-4AC7-9C3F-9937CFBEF013}" dt="2025-03-11T12:28:31.711" v="1397" actId="1076"/>
          <ac:picMkLst>
            <pc:docMk/>
            <pc:sldMk cId="1698905623" sldId="268"/>
            <ac:picMk id="5" creationId="{94247B2E-0FFB-5C27-2397-97FFFB8FB73E}"/>
          </ac:picMkLst>
        </pc:picChg>
      </pc:sldChg>
      <pc:sldChg chg="addSp delSp modSp new mod ord">
        <pc:chgData name="ellie landoch" userId="4aa5fccd772a899f" providerId="LiveId" clId="{20A0FFAD-6E73-4AC7-9C3F-9937CFBEF013}" dt="2025-03-11T12:28:15.540" v="1395" actId="1076"/>
        <pc:sldMkLst>
          <pc:docMk/>
          <pc:sldMk cId="3762129797" sldId="269"/>
        </pc:sldMkLst>
        <pc:spChg chg="add mod">
          <ac:chgData name="ellie landoch" userId="4aa5fccd772a899f" providerId="LiveId" clId="{20A0FFAD-6E73-4AC7-9C3F-9937CFBEF013}" dt="2025-03-11T12:28:15.540" v="1395" actId="1076"/>
          <ac:spMkLst>
            <pc:docMk/>
            <pc:sldMk cId="3762129797" sldId="269"/>
            <ac:spMk id="2" creationId="{13E48393-5FC7-0B88-6501-EB0FD0C26B99}"/>
          </ac:spMkLst>
        </pc:spChg>
        <pc:picChg chg="add mod">
          <ac:chgData name="ellie landoch" userId="4aa5fccd772a899f" providerId="LiveId" clId="{20A0FFAD-6E73-4AC7-9C3F-9937CFBEF013}" dt="2025-03-11T12:25:16.093" v="1307" actId="1076"/>
          <ac:picMkLst>
            <pc:docMk/>
            <pc:sldMk cId="3762129797" sldId="269"/>
            <ac:picMk id="5" creationId="{C519468F-6EC6-F01E-3945-F90A0182F78B}"/>
          </ac:picMkLst>
        </pc:picChg>
        <pc:picChg chg="add mod">
          <ac:chgData name="ellie landoch" userId="4aa5fccd772a899f" providerId="LiveId" clId="{20A0FFAD-6E73-4AC7-9C3F-9937CFBEF013}" dt="2025-03-11T12:25:20.864" v="1308" actId="1076"/>
          <ac:picMkLst>
            <pc:docMk/>
            <pc:sldMk cId="3762129797" sldId="269"/>
            <ac:picMk id="8" creationId="{AB434822-1F3C-524F-F1BA-41586523381B}"/>
          </ac:picMkLst>
        </pc:picChg>
      </pc:sldChg>
      <pc:sldChg chg="addSp delSp modSp new del mod">
        <pc:chgData name="ellie landoch" userId="4aa5fccd772a899f" providerId="LiveId" clId="{20A0FFAD-6E73-4AC7-9C3F-9937CFBEF013}" dt="2025-02-27T05:20:01.943" v="353" actId="2696"/>
        <pc:sldMkLst>
          <pc:docMk/>
          <pc:sldMk cId="1220380392" sldId="270"/>
        </pc:sldMkLst>
      </pc:sldChg>
      <pc:sldChg chg="addSp delSp modSp new mod">
        <pc:chgData name="ellie landoch" userId="4aa5fccd772a899f" providerId="LiveId" clId="{20A0FFAD-6E73-4AC7-9C3F-9937CFBEF013}" dt="2025-03-11T12:31:20.797" v="1464" actId="1076"/>
        <pc:sldMkLst>
          <pc:docMk/>
          <pc:sldMk cId="516473050" sldId="271"/>
        </pc:sldMkLst>
        <pc:spChg chg="add mod">
          <ac:chgData name="ellie landoch" userId="4aa5fccd772a899f" providerId="LiveId" clId="{20A0FFAD-6E73-4AC7-9C3F-9937CFBEF013}" dt="2025-03-11T12:31:20.797" v="1464" actId="1076"/>
          <ac:spMkLst>
            <pc:docMk/>
            <pc:sldMk cId="516473050" sldId="271"/>
            <ac:spMk id="2" creationId="{869D9680-EDB9-A00F-0BE3-94136644FA68}"/>
          </ac:spMkLst>
        </pc:spChg>
        <pc:picChg chg="add mod">
          <ac:chgData name="ellie landoch" userId="4aa5fccd772a899f" providerId="LiveId" clId="{20A0FFAD-6E73-4AC7-9C3F-9937CFBEF013}" dt="2025-02-26T19:04:10.310" v="63" actId="1076"/>
          <ac:picMkLst>
            <pc:docMk/>
            <pc:sldMk cId="516473050" sldId="271"/>
            <ac:picMk id="5" creationId="{5E1F2194-28DE-4F6F-F774-A1983458BEE7}"/>
          </ac:picMkLst>
        </pc:picChg>
        <pc:picChg chg="add mod">
          <ac:chgData name="ellie landoch" userId="4aa5fccd772a899f" providerId="LiveId" clId="{20A0FFAD-6E73-4AC7-9C3F-9937CFBEF013}" dt="2025-02-26T19:04:20.608" v="66" actId="1076"/>
          <ac:picMkLst>
            <pc:docMk/>
            <pc:sldMk cId="516473050" sldId="271"/>
            <ac:picMk id="6" creationId="{1FBCB899-74EA-054D-35DF-CED0A0D0910C}"/>
          </ac:picMkLst>
        </pc:picChg>
        <pc:picChg chg="add mod">
          <ac:chgData name="ellie landoch" userId="4aa5fccd772a899f" providerId="LiveId" clId="{20A0FFAD-6E73-4AC7-9C3F-9937CFBEF013}" dt="2025-03-11T12:30:23.196" v="1451" actId="1076"/>
          <ac:picMkLst>
            <pc:docMk/>
            <pc:sldMk cId="516473050" sldId="271"/>
            <ac:picMk id="7" creationId="{2D487AAD-3C5A-3054-5D5A-EF2537026F55}"/>
          </ac:picMkLst>
        </pc:picChg>
      </pc:sldChg>
      <pc:sldChg chg="addSp modSp new del mod">
        <pc:chgData name="ellie landoch" userId="4aa5fccd772a899f" providerId="LiveId" clId="{20A0FFAD-6E73-4AC7-9C3F-9937CFBEF013}" dt="2025-02-26T20:55:00.876" v="122" actId="2696"/>
        <pc:sldMkLst>
          <pc:docMk/>
          <pc:sldMk cId="1387930480" sldId="272"/>
        </pc:sldMkLst>
      </pc:sldChg>
      <pc:sldChg chg="addSp delSp modSp new del mod">
        <pc:chgData name="ellie landoch" userId="4aa5fccd772a899f" providerId="LiveId" clId="{20A0FFAD-6E73-4AC7-9C3F-9937CFBEF013}" dt="2025-02-26T20:57:38.295" v="139" actId="2696"/>
        <pc:sldMkLst>
          <pc:docMk/>
          <pc:sldMk cId="2516582483" sldId="273"/>
        </pc:sldMkLst>
      </pc:sldChg>
      <pc:sldChg chg="addSp delSp modSp new mod">
        <pc:chgData name="ellie landoch" userId="4aa5fccd772a899f" providerId="LiveId" clId="{20A0FFAD-6E73-4AC7-9C3F-9937CFBEF013}" dt="2025-03-11T12:29:55.795" v="1450" actId="1076"/>
        <pc:sldMkLst>
          <pc:docMk/>
          <pc:sldMk cId="1044445459" sldId="274"/>
        </pc:sldMkLst>
        <pc:spChg chg="add mod">
          <ac:chgData name="ellie landoch" userId="4aa5fccd772a899f" providerId="LiveId" clId="{20A0FFAD-6E73-4AC7-9C3F-9937CFBEF013}" dt="2025-03-11T12:29:55.795" v="1450" actId="1076"/>
          <ac:spMkLst>
            <pc:docMk/>
            <pc:sldMk cId="1044445459" sldId="274"/>
            <ac:spMk id="2" creationId="{50665C32-4795-BAD9-9B56-1F4217B496FD}"/>
          </ac:spMkLst>
        </pc:spChg>
        <pc:picChg chg="add mod">
          <ac:chgData name="ellie landoch" userId="4aa5fccd772a899f" providerId="LiveId" clId="{20A0FFAD-6E73-4AC7-9C3F-9937CFBEF013}" dt="2025-02-27T05:17:15.841" v="275" actId="14100"/>
          <ac:picMkLst>
            <pc:docMk/>
            <pc:sldMk cId="1044445459" sldId="274"/>
            <ac:picMk id="3" creationId="{D1D61B28-B80D-02A3-87D7-E1FCFDE5E181}"/>
          </ac:picMkLst>
        </pc:picChg>
        <pc:picChg chg="add mod">
          <ac:chgData name="ellie landoch" userId="4aa5fccd772a899f" providerId="LiveId" clId="{20A0FFAD-6E73-4AC7-9C3F-9937CFBEF013}" dt="2025-02-27T05:17:20.982" v="277" actId="1076"/>
          <ac:picMkLst>
            <pc:docMk/>
            <pc:sldMk cId="1044445459" sldId="274"/>
            <ac:picMk id="7" creationId="{D4D43769-8E98-92AE-18EE-F2F5D4CDBC46}"/>
          </ac:picMkLst>
        </pc:picChg>
      </pc:sldChg>
      <pc:sldChg chg="addSp modSp new mod setBg">
        <pc:chgData name="ellie landoch" userId="4aa5fccd772a899f" providerId="LiveId" clId="{20A0FFAD-6E73-4AC7-9C3F-9937CFBEF013}" dt="2025-03-11T12:32:24.910" v="1535" actId="1076"/>
        <pc:sldMkLst>
          <pc:docMk/>
          <pc:sldMk cId="3744894509" sldId="275"/>
        </pc:sldMkLst>
        <pc:spChg chg="add mod">
          <ac:chgData name="ellie landoch" userId="4aa5fccd772a899f" providerId="LiveId" clId="{20A0FFAD-6E73-4AC7-9C3F-9937CFBEF013}" dt="2025-03-11T12:32:24.910" v="1535" actId="1076"/>
          <ac:spMkLst>
            <pc:docMk/>
            <pc:sldMk cId="3744894509" sldId="275"/>
            <ac:spMk id="2" creationId="{DC277CD1-02C2-D90B-5454-8E7C7368E536}"/>
          </ac:spMkLst>
        </pc:spChg>
        <pc:picChg chg="add mod">
          <ac:chgData name="ellie landoch" userId="4aa5fccd772a899f" providerId="LiveId" clId="{20A0FFAD-6E73-4AC7-9C3F-9937CFBEF013}" dt="2025-02-27T14:35:36.454" v="1118" actId="26606"/>
          <ac:picMkLst>
            <pc:docMk/>
            <pc:sldMk cId="3744894509" sldId="275"/>
            <ac:picMk id="3" creationId="{909D4702-E0CC-4091-C102-4800534D0EBB}"/>
          </ac:picMkLst>
        </pc:picChg>
        <pc:picChg chg="add mod ord">
          <ac:chgData name="ellie landoch" userId="4aa5fccd772a899f" providerId="LiveId" clId="{20A0FFAD-6E73-4AC7-9C3F-9937CFBEF013}" dt="2025-02-27T14:35:36.454" v="1118" actId="26606"/>
          <ac:picMkLst>
            <pc:docMk/>
            <pc:sldMk cId="3744894509" sldId="275"/>
            <ac:picMk id="5" creationId="{943DC50B-0727-A627-65AE-5C72872D0122}"/>
          </ac:picMkLst>
        </pc:picChg>
        <pc:picChg chg="add mod">
          <ac:chgData name="ellie landoch" userId="4aa5fccd772a899f" providerId="LiveId" clId="{20A0FFAD-6E73-4AC7-9C3F-9937CFBEF013}" dt="2025-02-27T14:35:36.454" v="1118" actId="26606"/>
          <ac:picMkLst>
            <pc:docMk/>
            <pc:sldMk cId="3744894509" sldId="275"/>
            <ac:picMk id="7" creationId="{0A69CB51-5F2B-2F92-A525-F2353B5555D0}"/>
          </ac:picMkLst>
        </pc:picChg>
        <pc:cxnChg chg="add">
          <ac:chgData name="ellie landoch" userId="4aa5fccd772a899f" providerId="LiveId" clId="{20A0FFAD-6E73-4AC7-9C3F-9937CFBEF013}" dt="2025-02-27T14:35:36.454" v="1118" actId="26606"/>
          <ac:cxnSpMkLst>
            <pc:docMk/>
            <pc:sldMk cId="3744894509" sldId="275"/>
            <ac:cxnSpMk id="12" creationId="{DCD67800-37AC-4E14-89B0-F79DCB3FB86D}"/>
          </ac:cxnSpMkLst>
        </pc:cxnChg>
        <pc:cxnChg chg="add">
          <ac:chgData name="ellie landoch" userId="4aa5fccd772a899f" providerId="LiveId" clId="{20A0FFAD-6E73-4AC7-9C3F-9937CFBEF013}" dt="2025-02-27T14:35:36.454" v="1118" actId="26606"/>
          <ac:cxnSpMkLst>
            <pc:docMk/>
            <pc:sldMk cId="3744894509" sldId="275"/>
            <ac:cxnSpMk id="14" creationId="{20F1788F-A5AE-4188-8274-F7F2E3833ECD}"/>
          </ac:cxnSpMkLst>
        </pc:cxnChg>
      </pc:sldChg>
      <pc:sldChg chg="addSp modSp new mod">
        <pc:chgData name="ellie landoch" userId="4aa5fccd772a899f" providerId="LiveId" clId="{20A0FFAD-6E73-4AC7-9C3F-9937CFBEF013}" dt="2025-03-11T12:27:30.886" v="1371" actId="1076"/>
        <pc:sldMkLst>
          <pc:docMk/>
          <pc:sldMk cId="3573378917" sldId="276"/>
        </pc:sldMkLst>
        <pc:spChg chg="add mod">
          <ac:chgData name="ellie landoch" userId="4aa5fccd772a899f" providerId="LiveId" clId="{20A0FFAD-6E73-4AC7-9C3F-9937CFBEF013}" dt="2025-03-11T12:27:30.886" v="1371" actId="1076"/>
          <ac:spMkLst>
            <pc:docMk/>
            <pc:sldMk cId="3573378917" sldId="276"/>
            <ac:spMk id="4" creationId="{1428B793-009F-A41E-ED78-945C3818AE79}"/>
          </ac:spMkLst>
        </pc:spChg>
        <pc:picChg chg="add mod">
          <ac:chgData name="ellie landoch" userId="4aa5fccd772a899f" providerId="LiveId" clId="{20A0FFAD-6E73-4AC7-9C3F-9937CFBEF013}" dt="2025-03-11T12:27:25.518" v="1369" actId="1076"/>
          <ac:picMkLst>
            <pc:docMk/>
            <pc:sldMk cId="3573378917" sldId="276"/>
            <ac:picMk id="2" creationId="{315537A0-B574-6330-D770-2A7465ED1F9A}"/>
          </ac:picMkLst>
        </pc:picChg>
        <pc:picChg chg="add mod">
          <ac:chgData name="ellie landoch" userId="4aa5fccd772a899f" providerId="LiveId" clId="{20A0FFAD-6E73-4AC7-9C3F-9937CFBEF013}" dt="2025-03-11T12:27:26.844" v="1370" actId="1076"/>
          <ac:picMkLst>
            <pc:docMk/>
            <pc:sldMk cId="3573378917" sldId="276"/>
            <ac:picMk id="3" creationId="{6582FCD1-716F-4782-F882-6B7E1005517E}"/>
          </ac:picMkLst>
        </pc:picChg>
      </pc:sldChg>
      <pc:sldChg chg="addSp modSp new del mod">
        <pc:chgData name="ellie landoch" userId="4aa5fccd772a899f" providerId="LiveId" clId="{20A0FFAD-6E73-4AC7-9C3F-9937CFBEF013}" dt="2025-02-27T05:13:57.883" v="241" actId="2696"/>
        <pc:sldMkLst>
          <pc:docMk/>
          <pc:sldMk cId="813545521" sldId="277"/>
        </pc:sldMkLst>
      </pc:sldChg>
      <pc:sldChg chg="addSp delSp modSp new mod setBg">
        <pc:chgData name="ellie landoch" userId="4aa5fccd772a899f" providerId="LiveId" clId="{20A0FFAD-6E73-4AC7-9C3F-9937CFBEF013}" dt="2025-03-11T12:24:54.546" v="1306" actId="1076"/>
        <pc:sldMkLst>
          <pc:docMk/>
          <pc:sldMk cId="1298206919" sldId="278"/>
        </pc:sldMkLst>
        <pc:spChg chg="add mod">
          <ac:chgData name="ellie landoch" userId="4aa5fccd772a899f" providerId="LiveId" clId="{20A0FFAD-6E73-4AC7-9C3F-9937CFBEF013}" dt="2025-03-11T12:24:54.546" v="1306" actId="1076"/>
          <ac:spMkLst>
            <pc:docMk/>
            <pc:sldMk cId="1298206919" sldId="278"/>
            <ac:spMk id="2" creationId="{414B18A0-51F5-7BAA-D7E5-47FA13F50105}"/>
          </ac:spMkLst>
        </pc:spChg>
        <pc:picChg chg="add mod ord">
          <ac:chgData name="ellie landoch" userId="4aa5fccd772a899f" providerId="LiveId" clId="{20A0FFAD-6E73-4AC7-9C3F-9937CFBEF013}" dt="2025-03-11T12:23:05.085" v="1213" actId="1076"/>
          <ac:picMkLst>
            <pc:docMk/>
            <pc:sldMk cId="1298206919" sldId="278"/>
            <ac:picMk id="4" creationId="{AC0121CE-5919-6042-1F34-6B71E736D53F}"/>
          </ac:picMkLst>
        </pc:picChg>
        <pc:picChg chg="add mod">
          <ac:chgData name="ellie landoch" userId="4aa5fccd772a899f" providerId="LiveId" clId="{20A0FFAD-6E73-4AC7-9C3F-9937CFBEF013}" dt="2025-03-11T12:22:48.519" v="1211" actId="1076"/>
          <ac:picMkLst>
            <pc:docMk/>
            <pc:sldMk cId="1298206919" sldId="278"/>
            <ac:picMk id="5" creationId="{AC6AEA18-32F6-96A2-ED6E-B7D5B9DE95F0}"/>
          </ac:picMkLst>
        </pc:picChg>
        <pc:picChg chg="add mod">
          <ac:chgData name="ellie landoch" userId="4aa5fccd772a899f" providerId="LiveId" clId="{20A0FFAD-6E73-4AC7-9C3F-9937CFBEF013}" dt="2025-03-11T12:22:58.439" v="1212" actId="1076"/>
          <ac:picMkLst>
            <pc:docMk/>
            <pc:sldMk cId="1298206919" sldId="278"/>
            <ac:picMk id="6" creationId="{56BF0024-9D85-8618-1A7C-E7FD7C598FDC}"/>
          </ac:picMkLst>
        </pc:picChg>
        <pc:picChg chg="add mod">
          <ac:chgData name="ellie landoch" userId="4aa5fccd772a899f" providerId="LiveId" clId="{20A0FFAD-6E73-4AC7-9C3F-9937CFBEF013}" dt="2025-03-11T12:22:29.029" v="1203" actId="1035"/>
          <ac:picMkLst>
            <pc:docMk/>
            <pc:sldMk cId="1298206919" sldId="278"/>
            <ac:picMk id="7" creationId="{07FB4B81-4D5B-2634-B6EF-B8B8814DEB1F}"/>
          </ac:picMkLst>
        </pc:picChg>
        <pc:picChg chg="add mod ord">
          <ac:chgData name="ellie landoch" userId="4aa5fccd772a899f" providerId="LiveId" clId="{20A0FFAD-6E73-4AC7-9C3F-9937CFBEF013}" dt="2025-03-11T12:23:11.371" v="1214" actId="1076"/>
          <ac:picMkLst>
            <pc:docMk/>
            <pc:sldMk cId="1298206919" sldId="278"/>
            <ac:picMk id="8" creationId="{6936F568-46DA-0A30-2B18-3F8396786278}"/>
          </ac:picMkLst>
        </pc:picChg>
        <pc:picChg chg="add mod ord">
          <ac:chgData name="ellie landoch" userId="4aa5fccd772a899f" providerId="LiveId" clId="{20A0FFAD-6E73-4AC7-9C3F-9937CFBEF013}" dt="2025-03-11T12:22:38.329" v="1210" actId="1035"/>
          <ac:picMkLst>
            <pc:docMk/>
            <pc:sldMk cId="1298206919" sldId="278"/>
            <ac:picMk id="9" creationId="{2736AF30-C400-2427-6DE7-CB95F824A7B6}"/>
          </ac:picMkLst>
        </pc:picChg>
      </pc:sldChg>
      <pc:sldChg chg="addSp delSp modSp new del mod">
        <pc:chgData name="ellie landoch" userId="4aa5fccd772a899f" providerId="LiveId" clId="{20A0FFAD-6E73-4AC7-9C3F-9937CFBEF013}" dt="2025-02-27T05:15:53.607" v="259" actId="2696"/>
        <pc:sldMkLst>
          <pc:docMk/>
          <pc:sldMk cId="3551449563" sldId="279"/>
        </pc:sldMkLst>
      </pc:sldChg>
      <pc:sldChg chg="addSp modSp new del mod">
        <pc:chgData name="ellie landoch" userId="4aa5fccd772a899f" providerId="LiveId" clId="{20A0FFAD-6E73-4AC7-9C3F-9937CFBEF013}" dt="2025-02-27T05:15:58.288" v="260" actId="2696"/>
        <pc:sldMkLst>
          <pc:docMk/>
          <pc:sldMk cId="3017243050" sldId="280"/>
        </pc:sldMkLst>
      </pc:sldChg>
      <pc:sldChg chg="new del">
        <pc:chgData name="ellie landoch" userId="4aa5fccd772a899f" providerId="LiveId" clId="{20A0FFAD-6E73-4AC7-9C3F-9937CFBEF013}" dt="2025-02-26T21:01:46.139" v="198" actId="2696"/>
        <pc:sldMkLst>
          <pc:docMk/>
          <pc:sldMk cId="2162033751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FA42B01-F1BB-4625-8440-4A9C0732E5F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5054D76-7C48-4836-A3C5-F6956A63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0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2B01-F1BB-4625-8440-4A9C0732E5F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54D76-7C48-4836-A3C5-F6956A63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5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2B01-F1BB-4625-8440-4A9C0732E5F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54D76-7C48-4836-A3C5-F6956A63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2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2B01-F1BB-4625-8440-4A9C0732E5F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54D76-7C48-4836-A3C5-F6956A63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4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2B01-F1BB-4625-8440-4A9C0732E5F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54D76-7C48-4836-A3C5-F6956A63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6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2B01-F1BB-4625-8440-4A9C0732E5F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54D76-7C48-4836-A3C5-F6956A63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1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2B01-F1BB-4625-8440-4A9C0732E5F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54D76-7C48-4836-A3C5-F6956A63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9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2B01-F1BB-4625-8440-4A9C0732E5F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54D76-7C48-4836-A3C5-F6956A63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9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2B01-F1BB-4625-8440-4A9C0732E5F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54D76-7C48-4836-A3C5-F6956A63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01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2B01-F1BB-4625-8440-4A9C0732E5F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5054D76-7C48-4836-A3C5-F6956A63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1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FA42B01-F1BB-4625-8440-4A9C0732E5F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5054D76-7C48-4836-A3C5-F6956A63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9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FA42B01-F1BB-4625-8440-4A9C0732E5F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05054D76-7C48-4836-A3C5-F6956A639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4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6A95E-B179-0CB4-5F2D-ABA0C32E0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3" y="770466"/>
            <a:ext cx="9292209" cy="4123267"/>
          </a:xfrm>
        </p:spPr>
        <p:txBody>
          <a:bodyPr>
            <a:normAutofit/>
          </a:bodyPr>
          <a:lstStyle/>
          <a:p>
            <a:r>
              <a:rPr lang="en-US" sz="9600">
                <a:solidFill>
                  <a:schemeClr val="accent1">
                    <a:lumMod val="75000"/>
                  </a:schemeClr>
                </a:solidFill>
              </a:rPr>
              <a:t>Formula 1 Driver dataset EDA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AB603-491B-E471-612D-7599D5309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5537199"/>
            <a:ext cx="9228201" cy="80054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Nick Harshaw and Ellie Landoch</a:t>
            </a:r>
          </a:p>
        </p:txBody>
      </p:sp>
    </p:spTree>
    <p:extLst>
      <p:ext uri="{BB962C8B-B14F-4D97-AF65-F5344CB8AC3E}">
        <p14:creationId xmlns:p14="http://schemas.microsoft.com/office/powerpoint/2010/main" val="337892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D61B28-B80D-02A3-87D7-E1FCFDE5E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14" y="1824286"/>
            <a:ext cx="6178328" cy="34219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D43769-8E98-92AE-18EE-F2F5D4CDB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611" y="1704214"/>
            <a:ext cx="4682066" cy="37727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665C32-4795-BAD9-9B56-1F4217B496FD}"/>
              </a:ext>
            </a:extLst>
          </p:cNvPr>
          <p:cNvSpPr txBox="1"/>
          <p:nvPr/>
        </p:nvSpPr>
        <p:spPr>
          <a:xfrm>
            <a:off x="4505933" y="555551"/>
            <a:ext cx="49433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u="sng" dirty="0"/>
              <a:t>Data by Nationality</a:t>
            </a:r>
          </a:p>
        </p:txBody>
      </p:sp>
    </p:spTree>
    <p:extLst>
      <p:ext uri="{BB962C8B-B14F-4D97-AF65-F5344CB8AC3E}">
        <p14:creationId xmlns:p14="http://schemas.microsoft.com/office/powerpoint/2010/main" val="1044445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1F2194-28DE-4F6F-F774-A1983458B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84172"/>
            <a:ext cx="5607338" cy="2292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BCB899-74EA-054D-35DF-CED0A0D09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197" y="864363"/>
            <a:ext cx="5658141" cy="27877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487AAD-3C5A-3054-5D5A-EF2537026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01" y="2269584"/>
            <a:ext cx="5639090" cy="40070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9D9680-EDB9-A00F-0BE3-94136644FA68}"/>
              </a:ext>
            </a:extLst>
          </p:cNvPr>
          <p:cNvSpPr txBox="1"/>
          <p:nvPr/>
        </p:nvSpPr>
        <p:spPr>
          <a:xfrm>
            <a:off x="909435" y="383056"/>
            <a:ext cx="46430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dirty="0"/>
              <a:t>Comparing distributions of Wins, Podiums, Points vs. their respective rates </a:t>
            </a:r>
          </a:p>
        </p:txBody>
      </p:sp>
    </p:spTree>
    <p:extLst>
      <p:ext uri="{BB962C8B-B14F-4D97-AF65-F5344CB8AC3E}">
        <p14:creationId xmlns:p14="http://schemas.microsoft.com/office/powerpoint/2010/main" val="516473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9D4702-E0CC-4091-C102-4800534D0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755296"/>
            <a:ext cx="3517119" cy="334126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A69CB51-5F2B-2F92-A525-F2353B555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6" y="2015411"/>
            <a:ext cx="3537345" cy="282103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43DC50B-0727-A627-65AE-5C72872D0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36" y="1764089"/>
            <a:ext cx="3517120" cy="33236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277CD1-02C2-D90B-5454-8E7C7368E536}"/>
              </a:ext>
            </a:extLst>
          </p:cNvPr>
          <p:cNvSpPr txBox="1"/>
          <p:nvPr/>
        </p:nvSpPr>
        <p:spPr>
          <a:xfrm>
            <a:off x="2741364" y="451692"/>
            <a:ext cx="670927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u="sng" dirty="0"/>
              <a:t>Individual Driver Stats by Nationality</a:t>
            </a:r>
          </a:p>
        </p:txBody>
      </p:sp>
    </p:spTree>
    <p:extLst>
      <p:ext uri="{BB962C8B-B14F-4D97-AF65-F5344CB8AC3E}">
        <p14:creationId xmlns:p14="http://schemas.microsoft.com/office/powerpoint/2010/main" val="3744894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010AC-E68B-C320-B9DC-DF8BD8BCD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US" sz="4400" b="1" i="0">
                <a:solidFill>
                  <a:srgbClr val="FFFFFF"/>
                </a:solidFill>
                <a:effectLst/>
                <a:latin typeface="system-ui"/>
              </a:rPr>
              <a:t>Summary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55318-8E2F-AFA3-F588-C7EBF3457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r>
              <a:rPr lang="en-US" sz="1900" b="0" i="0">
                <a:effectLst/>
                <a:latin typeface="system-ui"/>
              </a:rPr>
              <a:t>What trends do you observe? What insights can you gain from the visualizations?</a:t>
            </a:r>
          </a:p>
          <a:p>
            <a:pPr lvl="1"/>
            <a:r>
              <a:rPr lang="en-US" sz="1900" b="0" i="0">
                <a:effectLst/>
                <a:latin typeface="system-ui"/>
              </a:rPr>
              <a:t>Most of the univariate histogra</a:t>
            </a:r>
            <a:r>
              <a:rPr lang="en-US" sz="1900">
                <a:latin typeface="system-ui"/>
              </a:rPr>
              <a:t>ms are skewed to the right</a:t>
            </a:r>
          </a:p>
          <a:p>
            <a:pPr lvl="1"/>
            <a:r>
              <a:rPr lang="en-US" sz="1900" b="0" i="0">
                <a:effectLst/>
                <a:latin typeface="system-ui"/>
              </a:rPr>
              <a:t>The values in the heatmap all show a positive correlation, but some are much more strong correlation than others</a:t>
            </a:r>
          </a:p>
          <a:p>
            <a:pPr lvl="1"/>
            <a:r>
              <a:rPr lang="en-US" sz="1900" b="0" i="0">
                <a:effectLst/>
                <a:latin typeface="system-ui"/>
              </a:rPr>
              <a:t>The bar plots showing the count of wins, podiums, and points vs the rates are all skewed to the left</a:t>
            </a:r>
          </a:p>
          <a:p>
            <a:pPr lvl="1"/>
            <a:r>
              <a:rPr lang="en-US" sz="1900">
                <a:latin typeface="system-ui"/>
              </a:rPr>
              <a:t>Most F1 successes are from drivers from the same few countries</a:t>
            </a:r>
            <a:endParaRPr lang="en-US" sz="1900" b="0" i="0">
              <a:effectLst/>
              <a:latin typeface="system-ui"/>
            </a:endParaRPr>
          </a:p>
          <a:p>
            <a:r>
              <a:rPr lang="en-US" sz="1900">
                <a:latin typeface="system-ui"/>
              </a:rPr>
              <a:t>Are there any surprising findings?</a:t>
            </a:r>
          </a:p>
          <a:p>
            <a:pPr lvl="1"/>
            <a:r>
              <a:rPr lang="en-US" sz="1900">
                <a:latin typeface="system-ui"/>
              </a:rPr>
              <a:t>Points and championships are not very strongly correlated</a:t>
            </a:r>
          </a:p>
          <a:p>
            <a:pPr lvl="1"/>
            <a:r>
              <a:rPr lang="en-US" sz="1900">
                <a:latin typeface="system-ui"/>
              </a:rPr>
              <a:t>The number of years active is very weakly correlated to number of wins, championships, etc.</a:t>
            </a:r>
          </a:p>
          <a:p>
            <a:r>
              <a:rPr lang="en-US" sz="1900" b="0" i="0">
                <a:effectLst/>
                <a:latin typeface="system-ui"/>
              </a:rPr>
              <a:t>What additional analysis would you perform next?</a:t>
            </a:r>
          </a:p>
          <a:p>
            <a:pPr lvl="1"/>
            <a:r>
              <a:rPr lang="en-US" sz="1900">
                <a:latin typeface="system-ui"/>
              </a:rPr>
              <a:t>Instead of looking at race winners, look at only active drivers to predict how they may continue to perform in the sport</a:t>
            </a:r>
            <a:endParaRPr lang="en-US" sz="1900" b="0" i="0"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38088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2407D-E96F-CCB6-B7ED-5C2CBBA4B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 i="0">
                <a:solidFill>
                  <a:srgbClr val="FFFFFF"/>
                </a:solidFill>
                <a:effectLst/>
                <a:latin typeface="system-ui"/>
              </a:rPr>
              <a:t>Understanding the Dataset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8DD1C-A91E-489C-9A7D-6E0C2411C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What is the dataset about?</a:t>
            </a:r>
          </a:p>
          <a:p>
            <a:pPr lvl="1"/>
            <a:r>
              <a:rPr lang="en-US" dirty="0">
                <a:latin typeface="system-ui"/>
              </a:rPr>
              <a:t>Formula 1 driver stats</a:t>
            </a:r>
          </a:p>
          <a:p>
            <a:pPr lvl="1"/>
            <a:r>
              <a:rPr lang="en-US" b="0" i="0" dirty="0">
                <a:effectLst/>
                <a:latin typeface="system-ui"/>
              </a:rPr>
              <a:t>Filtered data so it’s just race winners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What are the key columns?</a:t>
            </a:r>
          </a:p>
          <a:p>
            <a:pPr lvl="1"/>
            <a:r>
              <a:rPr lang="en-US" dirty="0">
                <a:effectLst/>
                <a:latin typeface="var(--jp-code-font-family)"/>
              </a:rPr>
              <a:t>['Driver', 'Nationality', 'Seasons', 'Championships', '</a:t>
            </a:r>
            <a:r>
              <a:rPr lang="en-US" dirty="0" err="1">
                <a:effectLst/>
                <a:latin typeface="var(--jp-code-font-family)"/>
              </a:rPr>
              <a:t>Race_Entries</a:t>
            </a:r>
            <a:r>
              <a:rPr lang="en-US" dirty="0">
                <a:effectLst/>
                <a:latin typeface="var(--jp-code-font-family)"/>
              </a:rPr>
              <a:t>',</a:t>
            </a:r>
            <a:br>
              <a:rPr lang="en-US" dirty="0">
                <a:effectLst/>
                <a:latin typeface="var(--jp-code-font-family)"/>
              </a:rPr>
            </a:br>
            <a:r>
              <a:rPr lang="en-US" dirty="0">
                <a:effectLst/>
                <a:latin typeface="var(--jp-code-font-family)"/>
              </a:rPr>
              <a:t>       '</a:t>
            </a:r>
            <a:r>
              <a:rPr lang="en-US" dirty="0" err="1">
                <a:effectLst/>
                <a:latin typeface="var(--jp-code-font-family)"/>
              </a:rPr>
              <a:t>Race_Starts</a:t>
            </a:r>
            <a:r>
              <a:rPr lang="en-US" dirty="0">
                <a:effectLst/>
                <a:latin typeface="var(--jp-code-font-family)"/>
              </a:rPr>
              <a:t>', '</a:t>
            </a:r>
            <a:r>
              <a:rPr lang="en-US" dirty="0" err="1">
                <a:effectLst/>
                <a:latin typeface="var(--jp-code-font-family)"/>
              </a:rPr>
              <a:t>Pole_Positions</a:t>
            </a:r>
            <a:r>
              <a:rPr lang="en-US" dirty="0">
                <a:effectLst/>
                <a:latin typeface="var(--jp-code-font-family)"/>
              </a:rPr>
              <a:t>', '</a:t>
            </a:r>
            <a:r>
              <a:rPr lang="en-US" dirty="0" err="1">
                <a:effectLst/>
                <a:latin typeface="var(--jp-code-font-family)"/>
              </a:rPr>
              <a:t>Race_Wins</a:t>
            </a:r>
            <a:r>
              <a:rPr lang="en-US" dirty="0">
                <a:effectLst/>
                <a:latin typeface="var(--jp-code-font-family)"/>
              </a:rPr>
              <a:t>', 'Podiums', '</a:t>
            </a:r>
            <a:r>
              <a:rPr lang="en-US" dirty="0" err="1">
                <a:effectLst/>
                <a:latin typeface="var(--jp-code-font-family)"/>
              </a:rPr>
              <a:t>Fastest_Laps</a:t>
            </a:r>
            <a:r>
              <a:rPr lang="en-US" dirty="0">
                <a:effectLst/>
                <a:latin typeface="var(--jp-code-font-family)"/>
              </a:rPr>
              <a:t>',</a:t>
            </a:r>
            <a:br>
              <a:rPr lang="en-US" dirty="0">
                <a:effectLst/>
                <a:latin typeface="var(--jp-code-font-family)"/>
              </a:rPr>
            </a:br>
            <a:r>
              <a:rPr lang="en-US" dirty="0">
                <a:effectLst/>
                <a:latin typeface="var(--jp-code-font-family)"/>
              </a:rPr>
              <a:t>       'Points', 'Active', 'Championship Years', 'Decade', '</a:t>
            </a:r>
            <a:r>
              <a:rPr lang="en-US" dirty="0" err="1">
                <a:effectLst/>
                <a:latin typeface="var(--jp-code-font-family)"/>
              </a:rPr>
              <a:t>Pole_Rate</a:t>
            </a:r>
            <a:r>
              <a:rPr lang="en-US" dirty="0">
                <a:effectLst/>
                <a:latin typeface="var(--jp-code-font-family)"/>
              </a:rPr>
              <a:t>',</a:t>
            </a:r>
            <a:br>
              <a:rPr lang="en-US" dirty="0">
                <a:effectLst/>
                <a:latin typeface="var(--jp-code-font-family)"/>
              </a:rPr>
            </a:br>
            <a:r>
              <a:rPr lang="en-US" dirty="0">
                <a:effectLst/>
                <a:latin typeface="var(--jp-code-font-family)"/>
              </a:rPr>
              <a:t>       '</a:t>
            </a:r>
            <a:r>
              <a:rPr lang="en-US" dirty="0" err="1">
                <a:effectLst/>
                <a:latin typeface="var(--jp-code-font-family)"/>
              </a:rPr>
              <a:t>Start_Rate</a:t>
            </a:r>
            <a:r>
              <a:rPr lang="en-US" dirty="0">
                <a:effectLst/>
                <a:latin typeface="var(--jp-code-font-family)"/>
              </a:rPr>
              <a:t>', '</a:t>
            </a:r>
            <a:r>
              <a:rPr lang="en-US" dirty="0" err="1">
                <a:effectLst/>
                <a:latin typeface="var(--jp-code-font-family)"/>
              </a:rPr>
              <a:t>Win_Rate</a:t>
            </a:r>
            <a:r>
              <a:rPr lang="en-US" dirty="0">
                <a:effectLst/>
                <a:latin typeface="var(--jp-code-font-family)"/>
              </a:rPr>
              <a:t>', '</a:t>
            </a:r>
            <a:r>
              <a:rPr lang="en-US" dirty="0" err="1">
                <a:effectLst/>
                <a:latin typeface="var(--jp-code-font-family)"/>
              </a:rPr>
              <a:t>Podium_Rate</a:t>
            </a:r>
            <a:r>
              <a:rPr lang="en-US" dirty="0">
                <a:effectLst/>
                <a:latin typeface="var(--jp-code-font-family)"/>
              </a:rPr>
              <a:t>', '</a:t>
            </a:r>
            <a:r>
              <a:rPr lang="en-US" dirty="0" err="1">
                <a:effectLst/>
                <a:latin typeface="var(--jp-code-font-family)"/>
              </a:rPr>
              <a:t>FastLap_Rate</a:t>
            </a:r>
            <a:r>
              <a:rPr lang="en-US" dirty="0">
                <a:effectLst/>
                <a:latin typeface="var(--jp-code-font-family)"/>
              </a:rPr>
              <a:t>',</a:t>
            </a:r>
            <a:br>
              <a:rPr lang="en-US" dirty="0">
                <a:effectLst/>
                <a:latin typeface="var(--jp-code-font-family)"/>
              </a:rPr>
            </a:br>
            <a:r>
              <a:rPr lang="en-US" dirty="0">
                <a:effectLst/>
                <a:latin typeface="var(--jp-code-font-family)"/>
              </a:rPr>
              <a:t>       '</a:t>
            </a:r>
            <a:r>
              <a:rPr lang="en-US" dirty="0" err="1">
                <a:effectLst/>
                <a:latin typeface="var(--jp-code-font-family)"/>
              </a:rPr>
              <a:t>Points_Per_Entry</a:t>
            </a:r>
            <a:r>
              <a:rPr lang="en-US" dirty="0">
                <a:effectLst/>
                <a:latin typeface="var(--jp-code-font-family)"/>
              </a:rPr>
              <a:t>', '</a:t>
            </a:r>
            <a:r>
              <a:rPr lang="en-US" dirty="0" err="1">
                <a:effectLst/>
                <a:latin typeface="var(--jp-code-font-family)"/>
              </a:rPr>
              <a:t>Years_Active</a:t>
            </a:r>
            <a:r>
              <a:rPr lang="en-US" dirty="0">
                <a:effectLst/>
                <a:latin typeface="var(--jp-code-font-family)"/>
              </a:rPr>
              <a:t>', 'Champion']</a:t>
            </a:r>
            <a:endParaRPr lang="en-US" b="0" i="0" dirty="0"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334384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5CCE86-2010-FE84-C9A7-E0C5FD7C1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 i="0">
                <a:solidFill>
                  <a:srgbClr val="FFFFFF"/>
                </a:solidFill>
                <a:effectLst/>
                <a:latin typeface="system-ui"/>
              </a:rPr>
              <a:t>Data Exploration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618D-78A1-27D6-FB8C-0B910B9E7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246" y="2886681"/>
            <a:ext cx="10040233" cy="290309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ystem-ui"/>
              </a:rPr>
              <a:t>How many rows and columns are there?</a:t>
            </a:r>
          </a:p>
          <a:p>
            <a:pPr lvl="1"/>
            <a:r>
              <a:rPr lang="en-US" sz="1800" dirty="0">
                <a:latin typeface="system-ui"/>
              </a:rPr>
              <a:t>113 rows, 22 columns</a:t>
            </a:r>
            <a:endParaRPr lang="en-US" sz="1800" b="0" i="0" dirty="0">
              <a:effectLst/>
              <a:latin typeface="system-u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ystem-ui"/>
              </a:rPr>
              <a:t>Are there any missing values?</a:t>
            </a:r>
          </a:p>
          <a:p>
            <a:pPr lvl="1"/>
            <a:r>
              <a:rPr lang="en-US" sz="1800" dirty="0">
                <a:latin typeface="system-ui"/>
              </a:rPr>
              <a:t>Missing values in ‘Champion Years’ column for drivers who have never won a world championship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system-ui"/>
              </a:rPr>
              <a:t>What are the data types?</a:t>
            </a:r>
          </a:p>
          <a:p>
            <a:pPr lvl="1"/>
            <a:r>
              <a:rPr lang="en-US" sz="1800" dirty="0">
                <a:latin typeface="system-ui"/>
              </a:rPr>
              <a:t>o</a:t>
            </a:r>
            <a:r>
              <a:rPr lang="en-US" sz="1800" b="0" i="0" dirty="0">
                <a:effectLst/>
                <a:latin typeface="system-ui"/>
              </a:rPr>
              <a:t>bject: [‘Driver’, ‘Nationality’, ‘Seasons’, ‘Championship Years’]</a:t>
            </a:r>
          </a:p>
          <a:p>
            <a:pPr lvl="1"/>
            <a:r>
              <a:rPr lang="en-US" sz="1800" dirty="0">
                <a:latin typeface="system-ui"/>
              </a:rPr>
              <a:t>int64: [‘Decade’, ‘</a:t>
            </a:r>
            <a:r>
              <a:rPr lang="en-US" sz="1800" dirty="0" err="1">
                <a:latin typeface="system-ui"/>
              </a:rPr>
              <a:t>Years_Active</a:t>
            </a:r>
            <a:r>
              <a:rPr lang="en-US" sz="1800" dirty="0">
                <a:latin typeface="system-ui"/>
              </a:rPr>
              <a:t>’]</a:t>
            </a:r>
          </a:p>
          <a:p>
            <a:pPr lvl="1"/>
            <a:r>
              <a:rPr lang="en-US" sz="1800" dirty="0">
                <a:latin typeface="system-ui"/>
              </a:rPr>
              <a:t>f</a:t>
            </a:r>
            <a:r>
              <a:rPr lang="en-US" sz="1800" b="0" i="0" dirty="0">
                <a:effectLst/>
                <a:latin typeface="system-ui"/>
              </a:rPr>
              <a:t>l</a:t>
            </a:r>
            <a:r>
              <a:rPr lang="en-US" sz="1800" dirty="0">
                <a:latin typeface="system-ui"/>
              </a:rPr>
              <a:t>oat64: [</a:t>
            </a:r>
            <a:r>
              <a:rPr lang="en-US" sz="1800" dirty="0">
                <a:effectLst/>
                <a:latin typeface="var(--jp-code-font-family)"/>
              </a:rPr>
              <a:t>'Championships', '</a:t>
            </a:r>
            <a:r>
              <a:rPr lang="en-US" sz="1800" dirty="0" err="1">
                <a:effectLst/>
                <a:latin typeface="var(--jp-code-font-family)"/>
              </a:rPr>
              <a:t>Race_Entries</a:t>
            </a:r>
            <a:r>
              <a:rPr lang="en-US" sz="1800" dirty="0">
                <a:latin typeface="var(--jp-code-font-family)"/>
              </a:rPr>
              <a:t>’, </a:t>
            </a:r>
            <a:r>
              <a:rPr lang="en-US" sz="1800" dirty="0">
                <a:effectLst/>
                <a:latin typeface="var(--jp-code-font-family)"/>
              </a:rPr>
              <a:t>'</a:t>
            </a:r>
            <a:r>
              <a:rPr lang="en-US" sz="1800" dirty="0" err="1">
                <a:effectLst/>
                <a:latin typeface="var(--jp-code-font-family)"/>
              </a:rPr>
              <a:t>Race_Starts</a:t>
            </a:r>
            <a:r>
              <a:rPr lang="en-US" sz="1800" dirty="0">
                <a:effectLst/>
                <a:latin typeface="var(--jp-code-font-family)"/>
              </a:rPr>
              <a:t>', '</a:t>
            </a:r>
            <a:r>
              <a:rPr lang="en-US" sz="1800" dirty="0" err="1">
                <a:effectLst/>
                <a:latin typeface="var(--jp-code-font-family)"/>
              </a:rPr>
              <a:t>Pole_Positions</a:t>
            </a:r>
            <a:r>
              <a:rPr lang="en-US" sz="1800" dirty="0">
                <a:effectLst/>
                <a:latin typeface="var(--jp-code-font-family)"/>
              </a:rPr>
              <a:t>', '</a:t>
            </a:r>
            <a:r>
              <a:rPr lang="en-US" sz="1800" dirty="0" err="1">
                <a:effectLst/>
                <a:latin typeface="var(--jp-code-font-family)"/>
              </a:rPr>
              <a:t>Race_Wins</a:t>
            </a:r>
            <a:r>
              <a:rPr lang="en-US" sz="1800" dirty="0">
                <a:effectLst/>
                <a:latin typeface="var(--jp-code-font-family)"/>
              </a:rPr>
              <a:t>', 'Podiums', '</a:t>
            </a:r>
            <a:r>
              <a:rPr lang="en-US" sz="1800" dirty="0" err="1">
                <a:effectLst/>
                <a:latin typeface="var(--jp-code-font-family)"/>
              </a:rPr>
              <a:t>Fastest_Laps</a:t>
            </a:r>
            <a:r>
              <a:rPr lang="en-US" sz="1800" dirty="0">
                <a:effectLst/>
                <a:latin typeface="var(--jp-code-font-family)"/>
              </a:rPr>
              <a:t>’,</a:t>
            </a:r>
            <a:r>
              <a:rPr lang="en-US" sz="1800" dirty="0">
                <a:latin typeface="var(--jp-code-font-family)"/>
              </a:rPr>
              <a:t> </a:t>
            </a:r>
            <a:r>
              <a:rPr lang="en-US" sz="1800" dirty="0">
                <a:effectLst/>
                <a:latin typeface="var(--jp-code-font-family)"/>
              </a:rPr>
              <a:t>'Points', '</a:t>
            </a:r>
            <a:r>
              <a:rPr lang="en-US" sz="1800" dirty="0" err="1">
                <a:effectLst/>
                <a:latin typeface="var(--jp-code-font-family)"/>
              </a:rPr>
              <a:t>Pole_Rate</a:t>
            </a:r>
            <a:r>
              <a:rPr lang="en-US" sz="1800" dirty="0">
                <a:effectLst/>
                <a:latin typeface="var(--jp-code-font-family)"/>
              </a:rPr>
              <a:t>’, '</a:t>
            </a:r>
            <a:r>
              <a:rPr lang="en-US" sz="1800" dirty="0" err="1">
                <a:effectLst/>
                <a:latin typeface="var(--jp-code-font-family)"/>
              </a:rPr>
              <a:t>Start_Rate</a:t>
            </a:r>
            <a:r>
              <a:rPr lang="en-US" sz="1800" dirty="0">
                <a:effectLst/>
                <a:latin typeface="var(--jp-code-font-family)"/>
              </a:rPr>
              <a:t>', '</a:t>
            </a:r>
            <a:r>
              <a:rPr lang="en-US" sz="1800" dirty="0" err="1">
                <a:effectLst/>
                <a:latin typeface="var(--jp-code-font-family)"/>
              </a:rPr>
              <a:t>Win_Rate</a:t>
            </a:r>
            <a:r>
              <a:rPr lang="en-US" sz="1800" dirty="0">
                <a:effectLst/>
                <a:latin typeface="var(--jp-code-font-family)"/>
              </a:rPr>
              <a:t>', '</a:t>
            </a:r>
            <a:r>
              <a:rPr lang="en-US" sz="1800" dirty="0" err="1">
                <a:effectLst/>
                <a:latin typeface="var(--jp-code-font-family)"/>
              </a:rPr>
              <a:t>Podium_Rate</a:t>
            </a:r>
            <a:r>
              <a:rPr lang="en-US" sz="1800" dirty="0">
                <a:effectLst/>
                <a:latin typeface="var(--jp-code-font-family)"/>
              </a:rPr>
              <a:t>', '</a:t>
            </a:r>
            <a:r>
              <a:rPr lang="en-US" sz="1800" dirty="0" err="1">
                <a:effectLst/>
                <a:latin typeface="var(--jp-code-font-family)"/>
              </a:rPr>
              <a:t>FastLap_Rate</a:t>
            </a:r>
            <a:r>
              <a:rPr lang="en-US" sz="1800" dirty="0">
                <a:effectLst/>
                <a:latin typeface="var(--jp-code-font-family)"/>
              </a:rPr>
              <a:t>’, '</a:t>
            </a:r>
            <a:r>
              <a:rPr lang="en-US" sz="1800" dirty="0" err="1">
                <a:effectLst/>
                <a:latin typeface="var(--jp-code-font-family)"/>
              </a:rPr>
              <a:t>Points_Per_Entry</a:t>
            </a:r>
            <a:r>
              <a:rPr lang="en-US" sz="1800" dirty="0">
                <a:effectLst/>
                <a:latin typeface="var(--jp-code-font-family)"/>
              </a:rPr>
              <a:t>’]</a:t>
            </a:r>
            <a:endParaRPr lang="en-US" sz="1800" b="0" i="0" dirty="0">
              <a:effectLst/>
              <a:latin typeface="system-ui"/>
            </a:endParaRPr>
          </a:p>
          <a:p>
            <a:pPr lvl="1"/>
            <a:r>
              <a:rPr lang="en-US" sz="1800" dirty="0">
                <a:latin typeface="system-ui"/>
              </a:rPr>
              <a:t>b</a:t>
            </a:r>
            <a:r>
              <a:rPr lang="en-US" sz="1800" b="0" i="0" dirty="0">
                <a:effectLst/>
                <a:latin typeface="system-ui"/>
              </a:rPr>
              <a:t>ool: [‘Active’, ‘Champion’]</a:t>
            </a:r>
          </a:p>
        </p:txBody>
      </p:sp>
    </p:spTree>
    <p:extLst>
      <p:ext uri="{BB962C8B-B14F-4D97-AF65-F5344CB8AC3E}">
        <p14:creationId xmlns:p14="http://schemas.microsoft.com/office/powerpoint/2010/main" val="43151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5B976C-17EF-415B-B03C-BAF9443B9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D8598-76DF-4F25-98DC-C96298A94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50D686-6DDA-3541-F6C8-C826EE078413}"/>
              </a:ext>
            </a:extLst>
          </p:cNvPr>
          <p:cNvSpPr txBox="1">
            <a:spLocks/>
          </p:cNvSpPr>
          <p:nvPr/>
        </p:nvSpPr>
        <p:spPr>
          <a:xfrm>
            <a:off x="609601" y="4385066"/>
            <a:ext cx="10923638" cy="13176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7200" b="1" spc="-120" dirty="0">
                <a:solidFill>
                  <a:srgbClr val="FFFFFF"/>
                </a:solidFill>
              </a:rPr>
              <a:t>Univariate Analysis</a:t>
            </a:r>
            <a:endParaRPr lang="en-US" sz="7200" spc="-12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89F729-ECF7-443A-9DF8-095722298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3103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0CFE35-C43C-5027-0A4F-5666BE076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859919"/>
            <a:ext cx="3527778" cy="28839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414098-A31B-BABF-89F5-226F8CAD4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111" y="882201"/>
            <a:ext cx="3527778" cy="28486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D01706-B8CA-8E6A-8649-1135FB93F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756" y="895429"/>
            <a:ext cx="3527778" cy="282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18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0121CE-5919-6042-1F34-6B71E736D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70" y="841726"/>
            <a:ext cx="3473629" cy="291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6AEA18-32F6-96A2-ED6E-B7D5B9DE9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05" y="3958378"/>
            <a:ext cx="3473629" cy="28576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BF0024-9D85-8618-1A7C-E7FD7C598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310" y="841726"/>
            <a:ext cx="3492679" cy="2844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FB4B81-4D5B-2634-B6EF-B8B8814DE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310" y="3964728"/>
            <a:ext cx="3505380" cy="28576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36F568-46DA-0A30-2B18-3F83967862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8746" y="753898"/>
            <a:ext cx="3473629" cy="2825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36AF30-C400-2427-6DE7-CB95F824A7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8746" y="3958378"/>
            <a:ext cx="3505380" cy="28639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4B18A0-51F5-7BAA-D7E5-47FA13F50105}"/>
              </a:ext>
            </a:extLst>
          </p:cNvPr>
          <p:cNvSpPr txBox="1"/>
          <p:nvPr/>
        </p:nvSpPr>
        <p:spPr>
          <a:xfrm>
            <a:off x="1203656" y="136786"/>
            <a:ext cx="97846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/>
              <a:t>Comparing distributions of Wins, Podiums, Points vs. their respective rates </a:t>
            </a:r>
          </a:p>
        </p:txBody>
      </p:sp>
    </p:spTree>
    <p:extLst>
      <p:ext uri="{BB962C8B-B14F-4D97-AF65-F5344CB8AC3E}">
        <p14:creationId xmlns:p14="http://schemas.microsoft.com/office/powerpoint/2010/main" val="129820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5537A0-B574-6330-D770-2A7465ED1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62" y="1771196"/>
            <a:ext cx="5340624" cy="42102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82FCD1-716F-4782-F882-6B7E10055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021" y="1771196"/>
            <a:ext cx="5334274" cy="42102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28B793-009F-A41E-ED78-945C3818AE79}"/>
              </a:ext>
            </a:extLst>
          </p:cNvPr>
          <p:cNvSpPr txBox="1"/>
          <p:nvPr/>
        </p:nvSpPr>
        <p:spPr>
          <a:xfrm>
            <a:off x="1848998" y="561067"/>
            <a:ext cx="84940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u="sng" dirty="0"/>
              <a:t>Ratio of Champions &amp; distribution of total wins</a:t>
            </a:r>
          </a:p>
        </p:txBody>
      </p:sp>
    </p:spTree>
    <p:extLst>
      <p:ext uri="{BB962C8B-B14F-4D97-AF65-F5344CB8AC3E}">
        <p14:creationId xmlns:p14="http://schemas.microsoft.com/office/powerpoint/2010/main" val="3573378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19468F-6EC6-F01E-3945-F90A0182F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84" y="1678922"/>
            <a:ext cx="5626389" cy="45214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434822-1F3C-524F-F1BA-415865233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117" y="1392939"/>
            <a:ext cx="4943356" cy="45214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E48393-5FC7-0B88-6501-EB0FD0C26B99}"/>
              </a:ext>
            </a:extLst>
          </p:cNvPr>
          <p:cNvSpPr txBox="1"/>
          <p:nvPr/>
        </p:nvSpPr>
        <p:spPr>
          <a:xfrm>
            <a:off x="4160439" y="434365"/>
            <a:ext cx="49433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u="sng" dirty="0"/>
              <a:t>Data by Nationality</a:t>
            </a:r>
          </a:p>
        </p:txBody>
      </p:sp>
    </p:spTree>
    <p:extLst>
      <p:ext uri="{BB962C8B-B14F-4D97-AF65-F5344CB8AC3E}">
        <p14:creationId xmlns:p14="http://schemas.microsoft.com/office/powerpoint/2010/main" val="3762129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9C67D0-9D0C-68B7-EFA8-883960022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87" y="1904921"/>
            <a:ext cx="5588287" cy="40642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BD6F02-BEB3-A595-5552-80E28CD34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591" y="2160103"/>
            <a:ext cx="5645440" cy="304815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5D63CCC-1749-4F90-6C11-A43183076603}"/>
              </a:ext>
            </a:extLst>
          </p:cNvPr>
          <p:cNvSpPr txBox="1">
            <a:spLocks/>
          </p:cNvSpPr>
          <p:nvPr/>
        </p:nvSpPr>
        <p:spPr>
          <a:xfrm>
            <a:off x="3677093" y="57935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system-ui"/>
              </a:rPr>
              <a:t>Bivariate Analysis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04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04EF77-A843-D982-65C7-6791C20FD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10" y="1710524"/>
            <a:ext cx="5416828" cy="4286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247B2E-0FFB-5C27-2397-97FFFB8FB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48626"/>
            <a:ext cx="5334274" cy="42483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A05288-B778-4806-060A-0D4C48AE57E0}"/>
              </a:ext>
            </a:extLst>
          </p:cNvPr>
          <p:cNvSpPr txBox="1"/>
          <p:nvPr/>
        </p:nvSpPr>
        <p:spPr>
          <a:xfrm>
            <a:off x="2853367" y="395472"/>
            <a:ext cx="782197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u="sng" dirty="0"/>
              <a:t>Scatter plots of Win Rate comparisons</a:t>
            </a:r>
          </a:p>
        </p:txBody>
      </p:sp>
    </p:spTree>
    <p:extLst>
      <p:ext uri="{BB962C8B-B14F-4D97-AF65-F5344CB8AC3E}">
        <p14:creationId xmlns:p14="http://schemas.microsoft.com/office/powerpoint/2010/main" val="169890562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3318</TotalTime>
  <Words>445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 Light</vt:lpstr>
      <vt:lpstr>system-ui</vt:lpstr>
      <vt:lpstr>var(--jp-code-font-family)</vt:lpstr>
      <vt:lpstr>Metropolitan</vt:lpstr>
      <vt:lpstr>Formula 1 Driver dataset EDA</vt:lpstr>
      <vt:lpstr>Understanding the Dataset</vt:lpstr>
      <vt:lpstr>Data Exploration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ellie landoch</dc:creator>
  <cp:lastModifiedBy>ellie landoch</cp:lastModifiedBy>
  <cp:revision>1</cp:revision>
  <dcterms:created xsi:type="dcterms:W3CDTF">2025-02-26T02:43:11Z</dcterms:created>
  <dcterms:modified xsi:type="dcterms:W3CDTF">2025-03-11T12:32:30Z</dcterms:modified>
</cp:coreProperties>
</file>