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Testy McTestface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Your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Wednesday, July 30, 2025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Testy McTestface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Brief introduction to your presentation topic.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the challenge or opportunity you’re addressing.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Solution Overview</a:t>
            </a:r>
          </a:p>
        </p:txBody>
      </p:sp>
      <p:pic>
        <p:nvPicPr>
          <p:cNvPr descr="../assets/solution-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38600" y="1193800"/>
            <a:ext cx="1054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solution-overview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High-level approach to solving the problem.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Technical Architecture</a:t>
            </a:r>
          </a:p>
        </p:txBody>
      </p:sp>
      <p:pic>
        <p:nvPicPr>
          <p:cNvPr descr="../assets/architect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92500" y="1193800"/>
            <a:ext cx="2146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 components and their relationships.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Features</a:t>
            </a:r>
          </a:p>
          <a:p>
            <a:pPr lvl="0"/>
            <a:r>
              <a:rPr/>
              <a:t>Feature 1: Description</a:t>
            </a:r>
          </a:p>
          <a:p>
            <a:pPr lvl="0"/>
            <a:r>
              <a:rPr/>
              <a:t>Feature 2: Description</a:t>
            </a:r>
          </a:p>
          <a:p>
            <a:pPr lvl="0"/>
            <a:r>
              <a:rPr/>
              <a:t>Feature 3: Description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Technical Stack</a:t>
            </a:r>
          </a:p>
          <a:p>
            <a:pPr lvl="0"/>
            <a:r>
              <a:rPr/>
              <a:t>Frontend: Technology choice</a:t>
            </a:r>
          </a:p>
          <a:p>
            <a:pPr lvl="0"/>
            <a:r>
              <a:rPr/>
              <a:t>Backend: Technology choice</a:t>
            </a:r>
          </a:p>
          <a:p>
            <a:pPr lvl="0"/>
            <a:r>
              <a:rPr/>
              <a:t>Database: Technology choice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Metrics</a:t>
            </a:r>
          </a:p>
          <a:p>
            <a:pPr lvl="0"/>
            <a:r>
              <a:rPr/>
              <a:t>Metric 1: Improvement</a:t>
            </a:r>
          </a:p>
          <a:p>
            <a:pPr lvl="0"/>
            <a:r>
              <a:rPr/>
              <a:t>Metric 2: Improvement</a:t>
            </a:r>
          </a:p>
          <a:p>
            <a:pPr lvl="0"/>
            <a:r>
              <a:rPr/>
              <a:t>Metric 3: Improvement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Next Steps</a:t>
            </a:r>
          </a:p>
          <a:p>
            <a:pPr lvl="0" indent="-342900" marL="342900">
              <a:buAutoNum type="arabicPeriod"/>
            </a:pPr>
            <a:r>
              <a:rPr/>
              <a:t>Future enhancement 1</a:t>
            </a:r>
          </a:p>
          <a:p>
            <a:pPr lvl="0" indent="-342900" marL="342900">
              <a:buAutoNum type="arabicPeriod"/>
            </a:pPr>
            <a:r>
              <a:rPr/>
              <a:t>Future enhancement 2</a:t>
            </a:r>
          </a:p>
          <a:p>
            <a:pPr lvl="0" indent="-342900" marL="342900">
              <a:buAutoNum type="arabicPeriod"/>
            </a:pPr>
            <a:r>
              <a:rPr/>
              <a:t>Future enhancement 3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Contact:</a:t>
            </a:r>
            <a:r>
              <a:rPr/>
              <a:t> your.email@example.com</a:t>
            </a:r>
            <a:br/>
            <a:r>
              <a:rPr b="1"/>
              <a:t>Date:</a:t>
            </a:r>
            <a:r>
              <a:rPr/>
              <a:t> Wednesday, July 30, 2025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Testy McTestface</dc:title>
  <dc:creator>Your Name</dc:creator>
  <cp:keywords/>
  <dcterms:created xsi:type="dcterms:W3CDTF">2025-07-31T06:22:55Z</dcterms:created>
  <dcterms:modified xsi:type="dcterms:W3CDTF">2025-07-31T06:22:55Z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Wednesday, July 30, 2025</vt:lpwstr>
  </property>
  <property fmtid="{D5CDD505-2E9C-101B-9397-08002B2CF9AE}" pid="3" name="theme">
    <vt:lpwstr>technical</vt:lpwstr>
  </property>
</Properties>
</file>