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CE84-42FE-B24D-8E03-3751E936B2D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9465-8241-E14E-AF9C-AEF913F5566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CE84-42FE-B24D-8E03-3751E936B2D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9465-8241-E14E-AF9C-AEF913F55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CE84-42FE-B24D-8E03-3751E936B2D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9465-8241-E14E-AF9C-AEF913F55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CE84-42FE-B24D-8E03-3751E936B2D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9465-8241-E14E-AF9C-AEF913F55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CE84-42FE-B24D-8E03-3751E936B2D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9465-8241-E14E-AF9C-AEF913F5566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CE84-42FE-B24D-8E03-3751E936B2D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9465-8241-E14E-AF9C-AEF913F55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CE84-42FE-B24D-8E03-3751E936B2D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9465-8241-E14E-AF9C-AEF913F556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CE84-42FE-B24D-8E03-3751E936B2D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9465-8241-E14E-AF9C-AEF913F55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CE84-42FE-B24D-8E03-3751E936B2D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9465-8241-E14E-AF9C-AEF913F55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CE84-42FE-B24D-8E03-3751E936B2D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9465-8241-E14E-AF9C-AEF913F55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3C8CE84-42FE-B24D-8E03-3751E936B2D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9465-8241-E14E-AF9C-AEF913F55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3C8CE84-42FE-B24D-8E03-3751E936B2D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4B9465-8241-E14E-AF9C-AEF913F5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CMS Demographic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An Incomplete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Nick Hattwick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" y="0"/>
            <a:ext cx="1216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80856"/>
            <a:ext cx="7729728" cy="3477007"/>
          </a:xfrm>
        </p:spPr>
        <p:txBody>
          <a:bodyPr/>
          <a:lstStyle/>
          <a:p>
            <a:r>
              <a:rPr lang="en-US" dirty="0" smtClean="0"/>
              <a:t>Learned a lot about SQL and working with Databases</a:t>
            </a:r>
          </a:p>
          <a:p>
            <a:r>
              <a:rPr lang="en-US" dirty="0"/>
              <a:t>E</a:t>
            </a:r>
            <a:r>
              <a:rPr lang="en-US" dirty="0" smtClean="0"/>
              <a:t>xperience with Tableau outside of the classroom environment</a:t>
            </a:r>
          </a:p>
          <a:p>
            <a:r>
              <a:rPr lang="en-US" dirty="0" smtClean="0"/>
              <a:t>Tested out different tools such as Postgres, </a:t>
            </a:r>
            <a:r>
              <a:rPr lang="en-US" dirty="0" err="1" smtClean="0"/>
              <a:t>Quicksight</a:t>
            </a:r>
            <a:endParaRPr lang="en-US" dirty="0" smtClean="0"/>
          </a:p>
          <a:p>
            <a:r>
              <a:rPr lang="en-US" dirty="0" smtClean="0"/>
              <a:t>Learned how to connect to a database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need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learn a lot more about the domain</a:t>
            </a:r>
          </a:p>
          <a:p>
            <a:r>
              <a:rPr lang="en-US" dirty="0" smtClean="0"/>
              <a:t>Still need to be more fluent with playing with data</a:t>
            </a:r>
          </a:p>
          <a:p>
            <a:r>
              <a:rPr lang="en-US" dirty="0" smtClean="0"/>
              <a:t>I’m thankful the data was clean</a:t>
            </a:r>
          </a:p>
          <a:p>
            <a:r>
              <a:rPr lang="en-US" dirty="0" smtClean="0"/>
              <a:t>How would </a:t>
            </a:r>
            <a:r>
              <a:rPr lang="en-US" dirty="0" err="1" smtClean="0"/>
              <a:t>Rowdmap</a:t>
            </a:r>
            <a:r>
              <a:rPr lang="en-US" smtClean="0"/>
              <a:t> approach the same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11" y="2507742"/>
            <a:ext cx="7729728" cy="118872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4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5" y="163607"/>
            <a:ext cx="7729728" cy="1188720"/>
          </a:xfrm>
        </p:spPr>
        <p:txBody>
          <a:bodyPr/>
          <a:lstStyle/>
          <a:p>
            <a:r>
              <a:rPr lang="en-US" dirty="0" smtClean="0"/>
              <a:t>The Data’s Path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72" y="1549750"/>
            <a:ext cx="7014183" cy="4977397"/>
          </a:xfrm>
        </p:spPr>
      </p:pic>
    </p:spTree>
    <p:extLst>
      <p:ext uri="{BB962C8B-B14F-4D97-AF65-F5344CB8AC3E}">
        <p14:creationId xmlns:p14="http://schemas.microsoft.com/office/powerpoint/2010/main" val="38030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81678"/>
            <a:ext cx="7729728" cy="3815307"/>
          </a:xfrm>
        </p:spPr>
        <p:txBody>
          <a:bodyPr/>
          <a:lstStyle/>
          <a:p>
            <a:r>
              <a:rPr lang="en-US" dirty="0" smtClean="0"/>
              <a:t>Focus on demographics and enrollment in services</a:t>
            </a:r>
          </a:p>
          <a:p>
            <a:r>
              <a:rPr lang="en-US" dirty="0" smtClean="0"/>
              <a:t>Focus on how they changed between 2007 and 2014</a:t>
            </a:r>
          </a:p>
          <a:p>
            <a:r>
              <a:rPr lang="en-US" dirty="0" smtClean="0"/>
              <a:t>Try to find trends between the change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59" y="0"/>
            <a:ext cx="6983003" cy="6861474"/>
          </a:xfrm>
        </p:spPr>
      </p:pic>
    </p:spTree>
    <p:extLst>
      <p:ext uri="{BB962C8B-B14F-4D97-AF65-F5344CB8AC3E}">
        <p14:creationId xmlns:p14="http://schemas.microsoft.com/office/powerpoint/2010/main" val="213974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06" y="0"/>
            <a:ext cx="7019364" cy="6858000"/>
          </a:xfrm>
        </p:spPr>
      </p:pic>
    </p:spTree>
    <p:extLst>
      <p:ext uri="{BB962C8B-B14F-4D97-AF65-F5344CB8AC3E}">
        <p14:creationId xmlns:p14="http://schemas.microsoft.com/office/powerpoint/2010/main" val="186212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0"/>
            <a:ext cx="5512992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18" y="0"/>
            <a:ext cx="5376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2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0"/>
            <a:ext cx="5544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2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2"/>
            <a:ext cx="5402917" cy="68555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5" y="-2412"/>
            <a:ext cx="5487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21742"/>
            <a:ext cx="7729728" cy="1188720"/>
          </a:xfrm>
        </p:spPr>
        <p:txBody>
          <a:bodyPr/>
          <a:lstStyle/>
          <a:p>
            <a:r>
              <a:rPr lang="en-US" dirty="0" smtClean="0"/>
              <a:t>HCC Scores by State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913"/>
            <a:ext cx="12192000" cy="50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27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651</TotalTime>
  <Words>113</Words>
  <Application>Microsoft Macintosh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 MT</vt:lpstr>
      <vt:lpstr>Arial</vt:lpstr>
      <vt:lpstr>Parcel</vt:lpstr>
      <vt:lpstr>CMS Demographic Data  An Incomplete Analysis</vt:lpstr>
      <vt:lpstr>The Data’s Path</vt:lpstr>
      <vt:lpstr>Approaching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HCC Scores by State</vt:lpstr>
      <vt:lpstr>PowerPoint Presentation</vt:lpstr>
      <vt:lpstr>Reflecting</vt:lpstr>
      <vt:lpstr>Still need to learn</vt:lpstr>
      <vt:lpstr>Thank you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Data Analysis</dc:title>
  <dc:creator>Nicholas Hattwick</dc:creator>
  <cp:lastModifiedBy>Nicholas Hattwick</cp:lastModifiedBy>
  <cp:revision>15</cp:revision>
  <dcterms:created xsi:type="dcterms:W3CDTF">2017-03-31T06:34:20Z</dcterms:created>
  <dcterms:modified xsi:type="dcterms:W3CDTF">2017-03-31T17:26:08Z</dcterms:modified>
</cp:coreProperties>
</file>