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3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0" r:id="rId6"/>
    <p:sldId id="261" r:id="rId7"/>
    <p:sldId id="268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B8B5-5BDB-B847-8567-E7778B4FDB60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1FB59-A8C0-094F-A56E-6077B2CF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0"/>
          <p:cNvSpPr>
            <a:spLocks noGrp="1"/>
          </p:cNvSpPr>
          <p:nvPr>
            <p:ph type="title"/>
          </p:nvPr>
        </p:nvSpPr>
        <p:spPr>
          <a:xfrm>
            <a:off x="440267" y="110068"/>
            <a:ext cx="11255023" cy="507999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933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E75B647-9933-914E-A18A-AFFAF5DD663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972627-DE7B-054A-96F3-2AFDB97CCD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679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Playing With Cards</a:t>
            </a:r>
            <a:br>
              <a:rPr lang="en-US" dirty="0" smtClean="0"/>
            </a:br>
            <a:r>
              <a:rPr lang="en-US" sz="4400" dirty="0" smtClean="0"/>
              <a:t>by Nick Hattwick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2240675" y="4708956"/>
            <a:ext cx="8661400" cy="642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588">
              <a:buFont typeface="Arial" charset="0"/>
              <a:buNone/>
            </a:pPr>
            <a:r>
              <a:rPr lang="en-US" altLang="en-US" sz="1400" dirty="0" smtClean="0">
                <a:latin typeface="Tahoma" charset="0"/>
              </a:rPr>
              <a:t>Nicholas Hattwick                                                        https://</a:t>
            </a:r>
            <a:r>
              <a:rPr lang="en-US" altLang="en-US" sz="1400" dirty="0" err="1" smtClean="0">
                <a:latin typeface="Tahoma" charset="0"/>
              </a:rPr>
              <a:t>github.com</a:t>
            </a:r>
            <a:r>
              <a:rPr lang="en-US" altLang="en-US" sz="1400" dirty="0" smtClean="0">
                <a:latin typeface="Tahoma" charset="0"/>
              </a:rPr>
              <a:t>/</a:t>
            </a:r>
            <a:r>
              <a:rPr lang="en-US" altLang="en-US" sz="1400" dirty="0" err="1" smtClean="0">
                <a:latin typeface="Tahoma" charset="0"/>
              </a:rPr>
              <a:t>nickhattwick</a:t>
            </a:r>
            <a:r>
              <a:rPr lang="en-US" altLang="en-US" sz="1400" dirty="0" smtClean="0">
                <a:latin typeface="Tahoma" charset="0"/>
              </a:rPr>
              <a:t>/</a:t>
            </a:r>
            <a:r>
              <a:rPr lang="en-US" altLang="en-US" sz="1400" dirty="0" err="1" smtClean="0">
                <a:latin typeface="Tahoma" charset="0"/>
              </a:rPr>
              <a:t>PlayingWithCards</a:t>
            </a:r>
            <a:endParaRPr lang="en-US" altLang="en-US" sz="1400" dirty="0" smtClean="0">
              <a:latin typeface="Tahoma" charset="0"/>
            </a:endParaRPr>
          </a:p>
          <a:p>
            <a:pPr marL="114300" indent="-1588">
              <a:buFont typeface="Arial" charset="0"/>
              <a:buNone/>
            </a:pPr>
            <a:r>
              <a:rPr lang="en-US" altLang="en-US" sz="1400" dirty="0" smtClean="0">
                <a:latin typeface="Tahoma" charset="0"/>
              </a:rPr>
              <a:t>(with mentor Nikhil Sharma)			January 2017</a:t>
            </a:r>
            <a:endParaRPr lang="en-US" altLang="en-US" sz="1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20"/>
    </mc:Choice>
    <mc:Fallback>
      <p:transition spd="slow" advTm="872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dirty="0" smtClean="0"/>
              <a:t>Thank You!                                     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6826" y="1671638"/>
            <a:ext cx="9601200" cy="3581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Nikhil </a:t>
            </a:r>
            <a:r>
              <a:rPr lang="en-US" b="1" dirty="0" smtClean="0"/>
              <a:t>Sharma </a:t>
            </a:r>
            <a:r>
              <a:rPr lang="en-US" dirty="0" smtClean="0"/>
              <a:t>– Mentor and Developer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Ray Berg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ChiPy</a:t>
            </a:r>
            <a:r>
              <a:rPr lang="en-US" b="1" dirty="0" smtClean="0"/>
              <a:t> </a:t>
            </a:r>
            <a:r>
              <a:rPr lang="en-US" b="1" dirty="0" smtClean="0"/>
              <a:t>Mentorship Program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Austin Walker </a:t>
            </a:r>
            <a:r>
              <a:rPr lang="en-US" dirty="0" smtClean="0"/>
              <a:t>– Boston developer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Boston Python </a:t>
            </a:r>
            <a:r>
              <a:rPr lang="en-US" dirty="0" smtClean="0"/>
              <a:t>– special thanks to Eric Ma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Dr. Chuck! – </a:t>
            </a:r>
            <a:r>
              <a:rPr lang="en-US" dirty="0" smtClean="0"/>
              <a:t>Michigan Python certification programs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9" y="3911601"/>
            <a:ext cx="7775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137150" y="4033839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See you at Pycon!</a:t>
            </a:r>
          </a:p>
        </p:txBody>
      </p:sp>
    </p:spTree>
    <p:extLst>
      <p:ext uri="{BB962C8B-B14F-4D97-AF65-F5344CB8AC3E}">
        <p14:creationId xmlns:p14="http://schemas.microsoft.com/office/powerpoint/2010/main" val="558401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Step 1: Recreate Magic: the Gathering in Python</a:t>
            </a:r>
          </a:p>
          <a:p>
            <a:r>
              <a:rPr lang="en-US" sz="2400" dirty="0" smtClean="0"/>
              <a:t>Step 2: Use Machine Learning to come up with</a:t>
            </a:r>
            <a:r>
              <a:rPr lang="en-US" sz="2200" dirty="0"/>
              <a:t> </a:t>
            </a:r>
            <a:r>
              <a:rPr lang="en-US" sz="2200" dirty="0" smtClean="0"/>
              <a:t>the best strategy</a:t>
            </a:r>
          </a:p>
          <a:p>
            <a:r>
              <a:rPr lang="en-US" sz="2400" dirty="0" smtClean="0"/>
              <a:t>Step 3: ???</a:t>
            </a:r>
          </a:p>
          <a:p>
            <a:r>
              <a:rPr lang="en-US" sz="2400" dirty="0" smtClean="0"/>
              <a:t>Step 4: 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The Simplified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71675"/>
            <a:ext cx="9601200" cy="3581400"/>
          </a:xfrm>
        </p:spPr>
        <p:txBody>
          <a:bodyPr/>
          <a:lstStyle/>
          <a:p>
            <a:r>
              <a:rPr lang="en-US" sz="2400" dirty="0" smtClean="0"/>
              <a:t>40 card decks </a:t>
            </a:r>
          </a:p>
          <a:p>
            <a:r>
              <a:rPr lang="en-US" sz="2400" dirty="0" smtClean="0"/>
              <a:t>Land cards create “Mana” which is used to summon creatures</a:t>
            </a:r>
          </a:p>
          <a:p>
            <a:r>
              <a:rPr lang="en-US" sz="2400" dirty="0" smtClean="0"/>
              <a:t>Creature cards can attack and Block</a:t>
            </a:r>
          </a:p>
          <a:p>
            <a:r>
              <a:rPr lang="en-US" sz="2400" dirty="0" smtClean="0"/>
              <a:t>Goal is to take opponent’s Life Points from 20 to 0</a:t>
            </a:r>
          </a:p>
        </p:txBody>
      </p:sp>
    </p:spTree>
    <p:extLst>
      <p:ext uri="{BB962C8B-B14F-4D97-AF65-F5344CB8AC3E}">
        <p14:creationId xmlns:p14="http://schemas.microsoft.com/office/powerpoint/2010/main" val="6689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Prototype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5" y="1857375"/>
            <a:ext cx="11509985" cy="2528888"/>
          </a:xfrm>
        </p:spPr>
      </p:pic>
    </p:spTree>
    <p:extLst>
      <p:ext uri="{BB962C8B-B14F-4D97-AF65-F5344CB8AC3E}">
        <p14:creationId xmlns:p14="http://schemas.microsoft.com/office/powerpoint/2010/main" val="2685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00099"/>
            <a:ext cx="9601200" cy="1485900"/>
          </a:xfrm>
        </p:spPr>
        <p:txBody>
          <a:bodyPr/>
          <a:lstStyle/>
          <a:p>
            <a:pPr algn="ctr"/>
            <a:r>
              <a:rPr lang="en-US" smtClean="0"/>
              <a:t>What even is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12" y="1714498"/>
            <a:ext cx="8717174" cy="41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5" y="2171700"/>
            <a:ext cx="8767130" cy="3843337"/>
          </a:xfrm>
        </p:spPr>
      </p:pic>
    </p:spTree>
    <p:extLst>
      <p:ext uri="{BB962C8B-B14F-4D97-AF65-F5344CB8AC3E}">
        <p14:creationId xmlns:p14="http://schemas.microsoft.com/office/powerpoint/2010/main" val="18077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596204"/>
            <a:ext cx="8305800" cy="43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568501" y="282577"/>
            <a:ext cx="11255023" cy="50799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altLang="en-US" dirty="0"/>
              <a:t>Machine Learning </a:t>
            </a:r>
            <a:r>
              <a:rPr altLang="en-US" dirty="0" smtClean="0"/>
              <a:t>Cycle</a:t>
            </a:r>
            <a:endParaRPr altLang="en-US" dirty="0"/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7837488" y="4391026"/>
            <a:ext cx="2303462" cy="13684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10000"/>
              </a:lnSpc>
              <a:defRPr/>
            </a:pPr>
            <a:r>
              <a:rPr lang="en-GB" dirty="0">
                <a:latin typeface="+mj-lt"/>
              </a:rPr>
              <a:t>CPU’s knowledge base is pulled back and combined with new data.</a:t>
            </a:r>
            <a:endParaRPr lang="en-GB" dirty="0">
              <a:latin typeface="+mj-lt"/>
            </a:endParaRP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2051051" y="1843089"/>
            <a:ext cx="2016125" cy="13684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lnSpc>
                <a:spcPct val="110000"/>
              </a:lnSpc>
              <a:defRPr/>
            </a:pPr>
            <a:r>
              <a:rPr lang="en-GB" dirty="0">
                <a:latin typeface="+mj-lt"/>
              </a:rPr>
              <a:t>Computer Player uses knowledge base to determine moves</a:t>
            </a:r>
            <a:endParaRPr lang="en-GB" dirty="0">
              <a:latin typeface="+mj-lt"/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7837489" y="1844676"/>
            <a:ext cx="2016125" cy="13684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10000"/>
              </a:lnSpc>
              <a:defRPr/>
            </a:pPr>
            <a:r>
              <a:rPr lang="en-GB" dirty="0">
                <a:latin typeface="+mj-lt"/>
              </a:rPr>
              <a:t>Game data is added to a log file</a:t>
            </a:r>
            <a:endParaRPr lang="en-GB" dirty="0">
              <a:latin typeface="+mj-lt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051051" y="4518026"/>
            <a:ext cx="2016125" cy="11144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lnSpc>
                <a:spcPct val="110000"/>
              </a:lnSpc>
              <a:defRPr/>
            </a:pPr>
            <a:r>
              <a:rPr lang="en-GB" dirty="0">
                <a:latin typeface="+mj-lt"/>
              </a:rPr>
              <a:t>Knowledge base is updated</a:t>
            </a:r>
            <a:endParaRPr lang="en-GB" dirty="0">
              <a:latin typeface="+mj-lt"/>
            </a:endParaRPr>
          </a:p>
        </p:txBody>
      </p:sp>
      <p:sp>
        <p:nvSpPr>
          <p:cNvPr id="8" name="Freeform 23"/>
          <p:cNvSpPr>
            <a:spLocks noChangeAspect="1"/>
          </p:cNvSpPr>
          <p:nvPr/>
        </p:nvSpPr>
        <p:spPr bwMode="auto">
          <a:xfrm>
            <a:off x="4197350" y="2044124"/>
            <a:ext cx="1873250" cy="1738312"/>
          </a:xfrm>
          <a:custGeom>
            <a:avLst/>
            <a:gdLst/>
            <a:ahLst/>
            <a:cxnLst>
              <a:cxn ang="0">
                <a:pos x="1" y="1254"/>
              </a:cxn>
              <a:cxn ang="0">
                <a:pos x="5" y="1187"/>
              </a:cxn>
              <a:cxn ang="0">
                <a:pos x="12" y="1119"/>
              </a:cxn>
              <a:cxn ang="0">
                <a:pos x="24" y="1051"/>
              </a:cxn>
              <a:cxn ang="0">
                <a:pos x="38" y="985"/>
              </a:cxn>
              <a:cxn ang="0">
                <a:pos x="57" y="920"/>
              </a:cxn>
              <a:cxn ang="0">
                <a:pos x="78" y="856"/>
              </a:cxn>
              <a:cxn ang="0">
                <a:pos x="103" y="792"/>
              </a:cxn>
              <a:cxn ang="0">
                <a:pos x="131" y="730"/>
              </a:cxn>
              <a:cxn ang="0">
                <a:pos x="163" y="669"/>
              </a:cxn>
              <a:cxn ang="0">
                <a:pos x="197" y="611"/>
              </a:cxn>
              <a:cxn ang="0">
                <a:pos x="235" y="554"/>
              </a:cxn>
              <a:cxn ang="0">
                <a:pos x="275" y="499"/>
              </a:cxn>
              <a:cxn ang="0">
                <a:pos x="319" y="447"/>
              </a:cxn>
              <a:cxn ang="0">
                <a:pos x="365" y="397"/>
              </a:cxn>
              <a:cxn ang="0">
                <a:pos x="413" y="350"/>
              </a:cxn>
              <a:cxn ang="0">
                <a:pos x="463" y="305"/>
              </a:cxn>
              <a:cxn ang="0">
                <a:pos x="517" y="261"/>
              </a:cxn>
              <a:cxn ang="0">
                <a:pos x="573" y="222"/>
              </a:cxn>
              <a:cxn ang="0">
                <a:pos x="630" y="186"/>
              </a:cxn>
              <a:cxn ang="0">
                <a:pos x="689" y="152"/>
              </a:cxn>
              <a:cxn ang="0">
                <a:pos x="750" y="122"/>
              </a:cxn>
              <a:cxn ang="0">
                <a:pos x="813" y="94"/>
              </a:cxn>
              <a:cxn ang="0">
                <a:pos x="876" y="71"/>
              </a:cxn>
              <a:cxn ang="0">
                <a:pos x="941" y="50"/>
              </a:cxn>
              <a:cxn ang="0">
                <a:pos x="1007" y="33"/>
              </a:cxn>
              <a:cxn ang="0">
                <a:pos x="1074" y="20"/>
              </a:cxn>
              <a:cxn ang="0">
                <a:pos x="1141" y="10"/>
              </a:cxn>
              <a:cxn ang="0">
                <a:pos x="1208" y="3"/>
              </a:cxn>
              <a:cxn ang="0">
                <a:pos x="1276" y="0"/>
              </a:cxn>
              <a:cxn ang="0">
                <a:pos x="1300" y="650"/>
              </a:cxn>
              <a:cxn ang="0">
                <a:pos x="1265" y="651"/>
              </a:cxn>
              <a:cxn ang="0">
                <a:pos x="1231" y="653"/>
              </a:cxn>
              <a:cxn ang="0">
                <a:pos x="1198" y="658"/>
              </a:cxn>
              <a:cxn ang="0">
                <a:pos x="1164" y="665"/>
              </a:cxn>
              <a:cxn ang="0">
                <a:pos x="1132" y="672"/>
              </a:cxn>
              <a:cxn ang="0">
                <a:pos x="1099" y="682"/>
              </a:cxn>
              <a:cxn ang="0">
                <a:pos x="1066" y="693"/>
              </a:cxn>
              <a:cxn ang="0">
                <a:pos x="1035" y="706"/>
              </a:cxn>
              <a:cxn ang="0">
                <a:pos x="1004" y="721"/>
              </a:cxn>
              <a:cxn ang="0">
                <a:pos x="974" y="737"/>
              </a:cxn>
              <a:cxn ang="0">
                <a:pos x="945" y="755"/>
              </a:cxn>
              <a:cxn ang="0">
                <a:pos x="917" y="774"/>
              </a:cxn>
              <a:cxn ang="0">
                <a:pos x="891" y="795"/>
              </a:cxn>
              <a:cxn ang="0">
                <a:pos x="865" y="817"/>
              </a:cxn>
              <a:cxn ang="0">
                <a:pos x="840" y="840"/>
              </a:cxn>
              <a:cxn ang="0">
                <a:pos x="817" y="865"/>
              </a:cxn>
              <a:cxn ang="0">
                <a:pos x="795" y="891"/>
              </a:cxn>
              <a:cxn ang="0">
                <a:pos x="774" y="918"/>
              </a:cxn>
              <a:cxn ang="0">
                <a:pos x="754" y="946"/>
              </a:cxn>
              <a:cxn ang="0">
                <a:pos x="736" y="975"/>
              </a:cxn>
              <a:cxn ang="0">
                <a:pos x="721" y="1004"/>
              </a:cxn>
              <a:cxn ang="0">
                <a:pos x="705" y="1035"/>
              </a:cxn>
              <a:cxn ang="0">
                <a:pos x="693" y="1067"/>
              </a:cxn>
              <a:cxn ang="0">
                <a:pos x="681" y="1099"/>
              </a:cxn>
              <a:cxn ang="0">
                <a:pos x="672" y="1132"/>
              </a:cxn>
              <a:cxn ang="0">
                <a:pos x="664" y="1165"/>
              </a:cxn>
              <a:cxn ang="0">
                <a:pos x="657" y="1198"/>
              </a:cxn>
              <a:cxn ang="0">
                <a:pos x="653" y="1232"/>
              </a:cxn>
              <a:cxn ang="0">
                <a:pos x="651" y="1265"/>
              </a:cxn>
              <a:cxn ang="0">
                <a:pos x="650" y="1300"/>
              </a:cxn>
            </a:cxnLst>
            <a:rect l="0" t="0" r="r" b="b"/>
            <a:pathLst>
              <a:path w="1399" h="1301">
                <a:moveTo>
                  <a:pt x="0" y="1300"/>
                </a:moveTo>
                <a:lnTo>
                  <a:pt x="0" y="1277"/>
                </a:lnTo>
                <a:lnTo>
                  <a:pt x="1" y="1254"/>
                </a:lnTo>
                <a:lnTo>
                  <a:pt x="2" y="1232"/>
                </a:lnTo>
                <a:lnTo>
                  <a:pt x="3" y="1209"/>
                </a:lnTo>
                <a:lnTo>
                  <a:pt x="5" y="1187"/>
                </a:lnTo>
                <a:lnTo>
                  <a:pt x="7" y="1164"/>
                </a:lnTo>
                <a:lnTo>
                  <a:pt x="9" y="1142"/>
                </a:lnTo>
                <a:lnTo>
                  <a:pt x="12" y="1119"/>
                </a:lnTo>
                <a:lnTo>
                  <a:pt x="15" y="1097"/>
                </a:lnTo>
                <a:lnTo>
                  <a:pt x="19" y="1074"/>
                </a:lnTo>
                <a:lnTo>
                  <a:pt x="24" y="1051"/>
                </a:lnTo>
                <a:lnTo>
                  <a:pt x="28" y="1029"/>
                </a:lnTo>
                <a:lnTo>
                  <a:pt x="33" y="1007"/>
                </a:lnTo>
                <a:lnTo>
                  <a:pt x="38" y="985"/>
                </a:lnTo>
                <a:lnTo>
                  <a:pt x="44" y="963"/>
                </a:lnTo>
                <a:lnTo>
                  <a:pt x="50" y="942"/>
                </a:lnTo>
                <a:lnTo>
                  <a:pt x="57" y="920"/>
                </a:lnTo>
                <a:lnTo>
                  <a:pt x="63" y="898"/>
                </a:lnTo>
                <a:lnTo>
                  <a:pt x="71" y="877"/>
                </a:lnTo>
                <a:lnTo>
                  <a:pt x="78" y="856"/>
                </a:lnTo>
                <a:lnTo>
                  <a:pt x="86" y="834"/>
                </a:lnTo>
                <a:lnTo>
                  <a:pt x="94" y="813"/>
                </a:lnTo>
                <a:lnTo>
                  <a:pt x="103" y="792"/>
                </a:lnTo>
                <a:lnTo>
                  <a:pt x="112" y="771"/>
                </a:lnTo>
                <a:lnTo>
                  <a:pt x="122" y="751"/>
                </a:lnTo>
                <a:lnTo>
                  <a:pt x="131" y="730"/>
                </a:lnTo>
                <a:lnTo>
                  <a:pt x="141" y="710"/>
                </a:lnTo>
                <a:lnTo>
                  <a:pt x="152" y="690"/>
                </a:lnTo>
                <a:lnTo>
                  <a:pt x="163" y="669"/>
                </a:lnTo>
                <a:lnTo>
                  <a:pt x="174" y="650"/>
                </a:lnTo>
                <a:lnTo>
                  <a:pt x="185" y="630"/>
                </a:lnTo>
                <a:lnTo>
                  <a:pt x="197" y="611"/>
                </a:lnTo>
                <a:lnTo>
                  <a:pt x="209" y="592"/>
                </a:lnTo>
                <a:lnTo>
                  <a:pt x="222" y="573"/>
                </a:lnTo>
                <a:lnTo>
                  <a:pt x="235" y="554"/>
                </a:lnTo>
                <a:lnTo>
                  <a:pt x="248" y="536"/>
                </a:lnTo>
                <a:lnTo>
                  <a:pt x="261" y="518"/>
                </a:lnTo>
                <a:lnTo>
                  <a:pt x="275" y="499"/>
                </a:lnTo>
                <a:lnTo>
                  <a:pt x="289" y="482"/>
                </a:lnTo>
                <a:lnTo>
                  <a:pt x="304" y="464"/>
                </a:lnTo>
                <a:lnTo>
                  <a:pt x="319" y="447"/>
                </a:lnTo>
                <a:lnTo>
                  <a:pt x="334" y="430"/>
                </a:lnTo>
                <a:lnTo>
                  <a:pt x="349" y="413"/>
                </a:lnTo>
                <a:lnTo>
                  <a:pt x="365" y="397"/>
                </a:lnTo>
                <a:lnTo>
                  <a:pt x="380" y="380"/>
                </a:lnTo>
                <a:lnTo>
                  <a:pt x="396" y="365"/>
                </a:lnTo>
                <a:lnTo>
                  <a:pt x="413" y="350"/>
                </a:lnTo>
                <a:lnTo>
                  <a:pt x="430" y="334"/>
                </a:lnTo>
                <a:lnTo>
                  <a:pt x="446" y="319"/>
                </a:lnTo>
                <a:lnTo>
                  <a:pt x="463" y="305"/>
                </a:lnTo>
                <a:lnTo>
                  <a:pt x="482" y="289"/>
                </a:lnTo>
                <a:lnTo>
                  <a:pt x="499" y="276"/>
                </a:lnTo>
                <a:lnTo>
                  <a:pt x="517" y="261"/>
                </a:lnTo>
                <a:lnTo>
                  <a:pt x="535" y="248"/>
                </a:lnTo>
                <a:lnTo>
                  <a:pt x="554" y="236"/>
                </a:lnTo>
                <a:lnTo>
                  <a:pt x="573" y="222"/>
                </a:lnTo>
                <a:lnTo>
                  <a:pt x="591" y="210"/>
                </a:lnTo>
                <a:lnTo>
                  <a:pt x="610" y="197"/>
                </a:lnTo>
                <a:lnTo>
                  <a:pt x="630" y="186"/>
                </a:lnTo>
                <a:lnTo>
                  <a:pt x="650" y="174"/>
                </a:lnTo>
                <a:lnTo>
                  <a:pt x="669" y="164"/>
                </a:lnTo>
                <a:lnTo>
                  <a:pt x="689" y="152"/>
                </a:lnTo>
                <a:lnTo>
                  <a:pt x="709" y="141"/>
                </a:lnTo>
                <a:lnTo>
                  <a:pt x="729" y="132"/>
                </a:lnTo>
                <a:lnTo>
                  <a:pt x="750" y="122"/>
                </a:lnTo>
                <a:lnTo>
                  <a:pt x="771" y="113"/>
                </a:lnTo>
                <a:lnTo>
                  <a:pt x="792" y="103"/>
                </a:lnTo>
                <a:lnTo>
                  <a:pt x="813" y="94"/>
                </a:lnTo>
                <a:lnTo>
                  <a:pt x="834" y="87"/>
                </a:lnTo>
                <a:lnTo>
                  <a:pt x="855" y="78"/>
                </a:lnTo>
                <a:lnTo>
                  <a:pt x="876" y="71"/>
                </a:lnTo>
                <a:lnTo>
                  <a:pt x="897" y="64"/>
                </a:lnTo>
                <a:lnTo>
                  <a:pt x="919" y="57"/>
                </a:lnTo>
                <a:lnTo>
                  <a:pt x="941" y="50"/>
                </a:lnTo>
                <a:lnTo>
                  <a:pt x="963" y="45"/>
                </a:lnTo>
                <a:lnTo>
                  <a:pt x="985" y="39"/>
                </a:lnTo>
                <a:lnTo>
                  <a:pt x="1007" y="33"/>
                </a:lnTo>
                <a:lnTo>
                  <a:pt x="1029" y="28"/>
                </a:lnTo>
                <a:lnTo>
                  <a:pt x="1051" y="24"/>
                </a:lnTo>
                <a:lnTo>
                  <a:pt x="1074" y="20"/>
                </a:lnTo>
                <a:lnTo>
                  <a:pt x="1096" y="16"/>
                </a:lnTo>
                <a:lnTo>
                  <a:pt x="1118" y="13"/>
                </a:lnTo>
                <a:lnTo>
                  <a:pt x="1141" y="10"/>
                </a:lnTo>
                <a:lnTo>
                  <a:pt x="1163" y="7"/>
                </a:lnTo>
                <a:lnTo>
                  <a:pt x="1186" y="5"/>
                </a:lnTo>
                <a:lnTo>
                  <a:pt x="1208" y="3"/>
                </a:lnTo>
                <a:lnTo>
                  <a:pt x="1231" y="2"/>
                </a:lnTo>
                <a:lnTo>
                  <a:pt x="1253" y="1"/>
                </a:lnTo>
                <a:lnTo>
                  <a:pt x="1276" y="0"/>
                </a:lnTo>
                <a:lnTo>
                  <a:pt x="1300" y="0"/>
                </a:lnTo>
                <a:lnTo>
                  <a:pt x="1398" y="344"/>
                </a:lnTo>
                <a:lnTo>
                  <a:pt x="1300" y="650"/>
                </a:lnTo>
                <a:lnTo>
                  <a:pt x="1288" y="650"/>
                </a:lnTo>
                <a:lnTo>
                  <a:pt x="1276" y="650"/>
                </a:lnTo>
                <a:lnTo>
                  <a:pt x="1265" y="651"/>
                </a:lnTo>
                <a:lnTo>
                  <a:pt x="1254" y="651"/>
                </a:lnTo>
                <a:lnTo>
                  <a:pt x="1243" y="652"/>
                </a:lnTo>
                <a:lnTo>
                  <a:pt x="1231" y="653"/>
                </a:lnTo>
                <a:lnTo>
                  <a:pt x="1220" y="655"/>
                </a:lnTo>
                <a:lnTo>
                  <a:pt x="1209" y="656"/>
                </a:lnTo>
                <a:lnTo>
                  <a:pt x="1198" y="658"/>
                </a:lnTo>
                <a:lnTo>
                  <a:pt x="1186" y="660"/>
                </a:lnTo>
                <a:lnTo>
                  <a:pt x="1176" y="662"/>
                </a:lnTo>
                <a:lnTo>
                  <a:pt x="1164" y="665"/>
                </a:lnTo>
                <a:lnTo>
                  <a:pt x="1153" y="667"/>
                </a:lnTo>
                <a:lnTo>
                  <a:pt x="1142" y="669"/>
                </a:lnTo>
                <a:lnTo>
                  <a:pt x="1132" y="672"/>
                </a:lnTo>
                <a:lnTo>
                  <a:pt x="1120" y="675"/>
                </a:lnTo>
                <a:lnTo>
                  <a:pt x="1109" y="678"/>
                </a:lnTo>
                <a:lnTo>
                  <a:pt x="1099" y="682"/>
                </a:lnTo>
                <a:lnTo>
                  <a:pt x="1087" y="686"/>
                </a:lnTo>
                <a:lnTo>
                  <a:pt x="1077" y="690"/>
                </a:lnTo>
                <a:lnTo>
                  <a:pt x="1066" y="693"/>
                </a:lnTo>
                <a:lnTo>
                  <a:pt x="1056" y="697"/>
                </a:lnTo>
                <a:lnTo>
                  <a:pt x="1045" y="702"/>
                </a:lnTo>
                <a:lnTo>
                  <a:pt x="1035" y="706"/>
                </a:lnTo>
                <a:lnTo>
                  <a:pt x="1025" y="711"/>
                </a:lnTo>
                <a:lnTo>
                  <a:pt x="1014" y="715"/>
                </a:lnTo>
                <a:lnTo>
                  <a:pt x="1004" y="721"/>
                </a:lnTo>
                <a:lnTo>
                  <a:pt x="994" y="726"/>
                </a:lnTo>
                <a:lnTo>
                  <a:pt x="985" y="732"/>
                </a:lnTo>
                <a:lnTo>
                  <a:pt x="974" y="737"/>
                </a:lnTo>
                <a:lnTo>
                  <a:pt x="965" y="742"/>
                </a:lnTo>
                <a:lnTo>
                  <a:pt x="955" y="749"/>
                </a:lnTo>
                <a:lnTo>
                  <a:pt x="945" y="755"/>
                </a:lnTo>
                <a:lnTo>
                  <a:pt x="936" y="761"/>
                </a:lnTo>
                <a:lnTo>
                  <a:pt x="926" y="767"/>
                </a:lnTo>
                <a:lnTo>
                  <a:pt x="917" y="774"/>
                </a:lnTo>
                <a:lnTo>
                  <a:pt x="908" y="781"/>
                </a:lnTo>
                <a:lnTo>
                  <a:pt x="899" y="787"/>
                </a:lnTo>
                <a:lnTo>
                  <a:pt x="891" y="795"/>
                </a:lnTo>
                <a:lnTo>
                  <a:pt x="882" y="802"/>
                </a:lnTo>
                <a:lnTo>
                  <a:pt x="873" y="810"/>
                </a:lnTo>
                <a:lnTo>
                  <a:pt x="865" y="817"/>
                </a:lnTo>
                <a:lnTo>
                  <a:pt x="856" y="825"/>
                </a:lnTo>
                <a:lnTo>
                  <a:pt x="847" y="833"/>
                </a:lnTo>
                <a:lnTo>
                  <a:pt x="840" y="840"/>
                </a:lnTo>
                <a:lnTo>
                  <a:pt x="832" y="848"/>
                </a:lnTo>
                <a:lnTo>
                  <a:pt x="824" y="857"/>
                </a:lnTo>
                <a:lnTo>
                  <a:pt x="817" y="865"/>
                </a:lnTo>
                <a:lnTo>
                  <a:pt x="809" y="874"/>
                </a:lnTo>
                <a:lnTo>
                  <a:pt x="801" y="882"/>
                </a:lnTo>
                <a:lnTo>
                  <a:pt x="795" y="891"/>
                </a:lnTo>
                <a:lnTo>
                  <a:pt x="787" y="900"/>
                </a:lnTo>
                <a:lnTo>
                  <a:pt x="780" y="908"/>
                </a:lnTo>
                <a:lnTo>
                  <a:pt x="774" y="918"/>
                </a:lnTo>
                <a:lnTo>
                  <a:pt x="767" y="927"/>
                </a:lnTo>
                <a:lnTo>
                  <a:pt x="760" y="936"/>
                </a:lnTo>
                <a:lnTo>
                  <a:pt x="754" y="946"/>
                </a:lnTo>
                <a:lnTo>
                  <a:pt x="749" y="955"/>
                </a:lnTo>
                <a:lnTo>
                  <a:pt x="742" y="965"/>
                </a:lnTo>
                <a:lnTo>
                  <a:pt x="736" y="975"/>
                </a:lnTo>
                <a:lnTo>
                  <a:pt x="731" y="985"/>
                </a:lnTo>
                <a:lnTo>
                  <a:pt x="726" y="995"/>
                </a:lnTo>
                <a:lnTo>
                  <a:pt x="721" y="1004"/>
                </a:lnTo>
                <a:lnTo>
                  <a:pt x="715" y="1015"/>
                </a:lnTo>
                <a:lnTo>
                  <a:pt x="710" y="1025"/>
                </a:lnTo>
                <a:lnTo>
                  <a:pt x="705" y="1035"/>
                </a:lnTo>
                <a:lnTo>
                  <a:pt x="702" y="1046"/>
                </a:lnTo>
                <a:lnTo>
                  <a:pt x="697" y="1056"/>
                </a:lnTo>
                <a:lnTo>
                  <a:pt x="693" y="1067"/>
                </a:lnTo>
                <a:lnTo>
                  <a:pt x="689" y="1077"/>
                </a:lnTo>
                <a:lnTo>
                  <a:pt x="685" y="1088"/>
                </a:lnTo>
                <a:lnTo>
                  <a:pt x="681" y="1099"/>
                </a:lnTo>
                <a:lnTo>
                  <a:pt x="678" y="1110"/>
                </a:lnTo>
                <a:lnTo>
                  <a:pt x="675" y="1121"/>
                </a:lnTo>
                <a:lnTo>
                  <a:pt x="672" y="1132"/>
                </a:lnTo>
                <a:lnTo>
                  <a:pt x="669" y="1143"/>
                </a:lnTo>
                <a:lnTo>
                  <a:pt x="666" y="1153"/>
                </a:lnTo>
                <a:lnTo>
                  <a:pt x="664" y="1165"/>
                </a:lnTo>
                <a:lnTo>
                  <a:pt x="661" y="1176"/>
                </a:lnTo>
                <a:lnTo>
                  <a:pt x="659" y="1187"/>
                </a:lnTo>
                <a:lnTo>
                  <a:pt x="657" y="1198"/>
                </a:lnTo>
                <a:lnTo>
                  <a:pt x="655" y="1210"/>
                </a:lnTo>
                <a:lnTo>
                  <a:pt x="654" y="1220"/>
                </a:lnTo>
                <a:lnTo>
                  <a:pt x="653" y="1232"/>
                </a:lnTo>
                <a:lnTo>
                  <a:pt x="652" y="1243"/>
                </a:lnTo>
                <a:lnTo>
                  <a:pt x="651" y="1255"/>
                </a:lnTo>
                <a:lnTo>
                  <a:pt x="651" y="1265"/>
                </a:lnTo>
                <a:lnTo>
                  <a:pt x="650" y="1277"/>
                </a:lnTo>
                <a:lnTo>
                  <a:pt x="650" y="1289"/>
                </a:lnTo>
                <a:lnTo>
                  <a:pt x="650" y="1300"/>
                </a:lnTo>
                <a:lnTo>
                  <a:pt x="342" y="1208"/>
                </a:lnTo>
                <a:lnTo>
                  <a:pt x="0" y="1300"/>
                </a:lnTo>
              </a:path>
            </a:pathLst>
          </a:custGeom>
          <a:solidFill>
            <a:srgbClr val="C1ADE5"/>
          </a:solidFill>
          <a:ln w="12700" cap="rnd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9" name="Freeform 24"/>
          <p:cNvSpPr>
            <a:spLocks noChangeAspect="1"/>
          </p:cNvSpPr>
          <p:nvPr/>
        </p:nvSpPr>
        <p:spPr bwMode="auto">
          <a:xfrm>
            <a:off x="4197351" y="3716338"/>
            <a:ext cx="1751013" cy="1873250"/>
          </a:xfrm>
          <a:custGeom>
            <a:avLst/>
            <a:gdLst/>
            <a:ahLst/>
            <a:cxnLst>
              <a:cxn ang="0">
                <a:pos x="1253" y="1391"/>
              </a:cxn>
              <a:cxn ang="0">
                <a:pos x="1186" y="1387"/>
              </a:cxn>
              <a:cxn ang="0">
                <a:pos x="1118" y="1379"/>
              </a:cxn>
              <a:cxn ang="0">
                <a:pos x="1051" y="1368"/>
              </a:cxn>
              <a:cxn ang="0">
                <a:pos x="985" y="1353"/>
              </a:cxn>
              <a:cxn ang="0">
                <a:pos x="919" y="1335"/>
              </a:cxn>
              <a:cxn ang="0">
                <a:pos x="855" y="1313"/>
              </a:cxn>
              <a:cxn ang="0">
                <a:pos x="792" y="1288"/>
              </a:cxn>
              <a:cxn ang="0">
                <a:pos x="729" y="1260"/>
              </a:cxn>
              <a:cxn ang="0">
                <a:pos x="669" y="1229"/>
              </a:cxn>
              <a:cxn ang="0">
                <a:pos x="610" y="1194"/>
              </a:cxn>
              <a:cxn ang="0">
                <a:pos x="554" y="1157"/>
              </a:cxn>
              <a:cxn ang="0">
                <a:pos x="499" y="1116"/>
              </a:cxn>
              <a:cxn ang="0">
                <a:pos x="446" y="1073"/>
              </a:cxn>
              <a:cxn ang="0">
                <a:pos x="396" y="1027"/>
              </a:cxn>
              <a:cxn ang="0">
                <a:pos x="349" y="978"/>
              </a:cxn>
              <a:cxn ang="0">
                <a:pos x="304" y="927"/>
              </a:cxn>
              <a:cxn ang="0">
                <a:pos x="261" y="874"/>
              </a:cxn>
              <a:cxn ang="0">
                <a:pos x="222" y="819"/>
              </a:cxn>
              <a:cxn ang="0">
                <a:pos x="185" y="761"/>
              </a:cxn>
              <a:cxn ang="0">
                <a:pos x="152" y="702"/>
              </a:cxn>
              <a:cxn ang="0">
                <a:pos x="122" y="641"/>
              </a:cxn>
              <a:cxn ang="0">
                <a:pos x="94" y="579"/>
              </a:cxn>
              <a:cxn ang="0">
                <a:pos x="71" y="515"/>
              </a:cxn>
              <a:cxn ang="0">
                <a:pos x="50" y="450"/>
              </a:cxn>
              <a:cxn ang="0">
                <a:pos x="33" y="384"/>
              </a:cxn>
              <a:cxn ang="0">
                <a:pos x="19" y="318"/>
              </a:cxn>
              <a:cxn ang="0">
                <a:pos x="9" y="250"/>
              </a:cxn>
              <a:cxn ang="0">
                <a:pos x="3" y="182"/>
              </a:cxn>
              <a:cxn ang="0">
                <a:pos x="0" y="114"/>
              </a:cxn>
              <a:cxn ang="0">
                <a:pos x="650" y="92"/>
              </a:cxn>
              <a:cxn ang="0">
                <a:pos x="651" y="126"/>
              </a:cxn>
              <a:cxn ang="0">
                <a:pos x="653" y="160"/>
              </a:cxn>
              <a:cxn ang="0">
                <a:pos x="657" y="194"/>
              </a:cxn>
              <a:cxn ang="0">
                <a:pos x="664" y="227"/>
              </a:cxn>
              <a:cxn ang="0">
                <a:pos x="672" y="260"/>
              </a:cxn>
              <a:cxn ang="0">
                <a:pos x="681" y="293"/>
              </a:cxn>
              <a:cxn ang="0">
                <a:pos x="693" y="324"/>
              </a:cxn>
              <a:cxn ang="0">
                <a:pos x="705" y="356"/>
              </a:cxn>
              <a:cxn ang="0">
                <a:pos x="721" y="387"/>
              </a:cxn>
              <a:cxn ang="0">
                <a:pos x="736" y="416"/>
              </a:cxn>
              <a:cxn ang="0">
                <a:pos x="754" y="445"/>
              </a:cxn>
              <a:cxn ang="0">
                <a:pos x="774" y="474"/>
              </a:cxn>
              <a:cxn ang="0">
                <a:pos x="795" y="501"/>
              </a:cxn>
              <a:cxn ang="0">
                <a:pos x="817" y="527"/>
              </a:cxn>
              <a:cxn ang="0">
                <a:pos x="840" y="551"/>
              </a:cxn>
              <a:cxn ang="0">
                <a:pos x="865" y="575"/>
              </a:cxn>
              <a:cxn ang="0">
                <a:pos x="891" y="597"/>
              </a:cxn>
              <a:cxn ang="0">
                <a:pos x="917" y="617"/>
              </a:cxn>
              <a:cxn ang="0">
                <a:pos x="945" y="637"/>
              </a:cxn>
              <a:cxn ang="0">
                <a:pos x="974" y="655"/>
              </a:cxn>
              <a:cxn ang="0">
                <a:pos x="1004" y="671"/>
              </a:cxn>
              <a:cxn ang="0">
                <a:pos x="1035" y="685"/>
              </a:cxn>
              <a:cxn ang="0">
                <a:pos x="1066" y="699"/>
              </a:cxn>
              <a:cxn ang="0">
                <a:pos x="1099" y="710"/>
              </a:cxn>
              <a:cxn ang="0">
                <a:pos x="1132" y="720"/>
              </a:cxn>
              <a:cxn ang="0">
                <a:pos x="1164" y="727"/>
              </a:cxn>
              <a:cxn ang="0">
                <a:pos x="1198" y="733"/>
              </a:cxn>
              <a:cxn ang="0">
                <a:pos x="1231" y="738"/>
              </a:cxn>
              <a:cxn ang="0">
                <a:pos x="1265" y="741"/>
              </a:cxn>
              <a:cxn ang="0">
                <a:pos x="1300" y="742"/>
              </a:cxn>
            </a:cxnLst>
            <a:rect l="0" t="0" r="r" b="b"/>
            <a:pathLst>
              <a:path w="1301" h="1393">
                <a:moveTo>
                  <a:pt x="1300" y="1392"/>
                </a:moveTo>
                <a:lnTo>
                  <a:pt x="1276" y="1392"/>
                </a:lnTo>
                <a:lnTo>
                  <a:pt x="1253" y="1391"/>
                </a:lnTo>
                <a:lnTo>
                  <a:pt x="1231" y="1390"/>
                </a:lnTo>
                <a:lnTo>
                  <a:pt x="1208" y="1388"/>
                </a:lnTo>
                <a:lnTo>
                  <a:pt x="1186" y="1387"/>
                </a:lnTo>
                <a:lnTo>
                  <a:pt x="1163" y="1384"/>
                </a:lnTo>
                <a:lnTo>
                  <a:pt x="1141" y="1382"/>
                </a:lnTo>
                <a:lnTo>
                  <a:pt x="1118" y="1379"/>
                </a:lnTo>
                <a:lnTo>
                  <a:pt x="1096" y="1375"/>
                </a:lnTo>
                <a:lnTo>
                  <a:pt x="1074" y="1372"/>
                </a:lnTo>
                <a:lnTo>
                  <a:pt x="1051" y="1368"/>
                </a:lnTo>
                <a:lnTo>
                  <a:pt x="1029" y="1363"/>
                </a:lnTo>
                <a:lnTo>
                  <a:pt x="1007" y="1358"/>
                </a:lnTo>
                <a:lnTo>
                  <a:pt x="985" y="1353"/>
                </a:lnTo>
                <a:lnTo>
                  <a:pt x="963" y="1348"/>
                </a:lnTo>
                <a:lnTo>
                  <a:pt x="941" y="1341"/>
                </a:lnTo>
                <a:lnTo>
                  <a:pt x="919" y="1335"/>
                </a:lnTo>
                <a:lnTo>
                  <a:pt x="897" y="1327"/>
                </a:lnTo>
                <a:lnTo>
                  <a:pt x="876" y="1321"/>
                </a:lnTo>
                <a:lnTo>
                  <a:pt x="855" y="1313"/>
                </a:lnTo>
                <a:lnTo>
                  <a:pt x="834" y="1305"/>
                </a:lnTo>
                <a:lnTo>
                  <a:pt x="813" y="1297"/>
                </a:lnTo>
                <a:lnTo>
                  <a:pt x="792" y="1288"/>
                </a:lnTo>
                <a:lnTo>
                  <a:pt x="771" y="1279"/>
                </a:lnTo>
                <a:lnTo>
                  <a:pt x="750" y="1270"/>
                </a:lnTo>
                <a:lnTo>
                  <a:pt x="729" y="1260"/>
                </a:lnTo>
                <a:lnTo>
                  <a:pt x="709" y="1250"/>
                </a:lnTo>
                <a:lnTo>
                  <a:pt x="689" y="1239"/>
                </a:lnTo>
                <a:lnTo>
                  <a:pt x="669" y="1229"/>
                </a:lnTo>
                <a:lnTo>
                  <a:pt x="650" y="1217"/>
                </a:lnTo>
                <a:lnTo>
                  <a:pt x="630" y="1205"/>
                </a:lnTo>
                <a:lnTo>
                  <a:pt x="610" y="1194"/>
                </a:lnTo>
                <a:lnTo>
                  <a:pt x="591" y="1181"/>
                </a:lnTo>
                <a:lnTo>
                  <a:pt x="573" y="1169"/>
                </a:lnTo>
                <a:lnTo>
                  <a:pt x="554" y="1157"/>
                </a:lnTo>
                <a:lnTo>
                  <a:pt x="535" y="1143"/>
                </a:lnTo>
                <a:lnTo>
                  <a:pt x="517" y="1130"/>
                </a:lnTo>
                <a:lnTo>
                  <a:pt x="499" y="1116"/>
                </a:lnTo>
                <a:lnTo>
                  <a:pt x="482" y="1102"/>
                </a:lnTo>
                <a:lnTo>
                  <a:pt x="463" y="1087"/>
                </a:lnTo>
                <a:lnTo>
                  <a:pt x="446" y="1073"/>
                </a:lnTo>
                <a:lnTo>
                  <a:pt x="430" y="1058"/>
                </a:lnTo>
                <a:lnTo>
                  <a:pt x="413" y="1042"/>
                </a:lnTo>
                <a:lnTo>
                  <a:pt x="396" y="1027"/>
                </a:lnTo>
                <a:lnTo>
                  <a:pt x="380" y="1011"/>
                </a:lnTo>
                <a:lnTo>
                  <a:pt x="365" y="994"/>
                </a:lnTo>
                <a:lnTo>
                  <a:pt x="349" y="978"/>
                </a:lnTo>
                <a:lnTo>
                  <a:pt x="334" y="962"/>
                </a:lnTo>
                <a:lnTo>
                  <a:pt x="319" y="944"/>
                </a:lnTo>
                <a:lnTo>
                  <a:pt x="304" y="927"/>
                </a:lnTo>
                <a:lnTo>
                  <a:pt x="289" y="910"/>
                </a:lnTo>
                <a:lnTo>
                  <a:pt x="275" y="892"/>
                </a:lnTo>
                <a:lnTo>
                  <a:pt x="261" y="874"/>
                </a:lnTo>
                <a:lnTo>
                  <a:pt x="248" y="856"/>
                </a:lnTo>
                <a:lnTo>
                  <a:pt x="235" y="837"/>
                </a:lnTo>
                <a:lnTo>
                  <a:pt x="222" y="819"/>
                </a:lnTo>
                <a:lnTo>
                  <a:pt x="209" y="799"/>
                </a:lnTo>
                <a:lnTo>
                  <a:pt x="197" y="780"/>
                </a:lnTo>
                <a:lnTo>
                  <a:pt x="185" y="761"/>
                </a:lnTo>
                <a:lnTo>
                  <a:pt x="174" y="742"/>
                </a:lnTo>
                <a:lnTo>
                  <a:pt x="163" y="722"/>
                </a:lnTo>
                <a:lnTo>
                  <a:pt x="152" y="702"/>
                </a:lnTo>
                <a:lnTo>
                  <a:pt x="141" y="681"/>
                </a:lnTo>
                <a:lnTo>
                  <a:pt x="131" y="661"/>
                </a:lnTo>
                <a:lnTo>
                  <a:pt x="122" y="641"/>
                </a:lnTo>
                <a:lnTo>
                  <a:pt x="112" y="620"/>
                </a:lnTo>
                <a:lnTo>
                  <a:pt x="103" y="600"/>
                </a:lnTo>
                <a:lnTo>
                  <a:pt x="94" y="579"/>
                </a:lnTo>
                <a:lnTo>
                  <a:pt x="86" y="558"/>
                </a:lnTo>
                <a:lnTo>
                  <a:pt x="78" y="536"/>
                </a:lnTo>
                <a:lnTo>
                  <a:pt x="71" y="515"/>
                </a:lnTo>
                <a:lnTo>
                  <a:pt x="63" y="493"/>
                </a:lnTo>
                <a:lnTo>
                  <a:pt x="57" y="472"/>
                </a:lnTo>
                <a:lnTo>
                  <a:pt x="50" y="450"/>
                </a:lnTo>
                <a:lnTo>
                  <a:pt x="44" y="428"/>
                </a:lnTo>
                <a:lnTo>
                  <a:pt x="38" y="406"/>
                </a:lnTo>
                <a:lnTo>
                  <a:pt x="33" y="384"/>
                </a:lnTo>
                <a:lnTo>
                  <a:pt x="28" y="362"/>
                </a:lnTo>
                <a:lnTo>
                  <a:pt x="24" y="340"/>
                </a:lnTo>
                <a:lnTo>
                  <a:pt x="19" y="318"/>
                </a:lnTo>
                <a:lnTo>
                  <a:pt x="15" y="296"/>
                </a:lnTo>
                <a:lnTo>
                  <a:pt x="12" y="272"/>
                </a:lnTo>
                <a:lnTo>
                  <a:pt x="9" y="250"/>
                </a:lnTo>
                <a:lnTo>
                  <a:pt x="7" y="227"/>
                </a:lnTo>
                <a:lnTo>
                  <a:pt x="5" y="205"/>
                </a:lnTo>
                <a:lnTo>
                  <a:pt x="3" y="182"/>
                </a:lnTo>
                <a:lnTo>
                  <a:pt x="2" y="160"/>
                </a:lnTo>
                <a:lnTo>
                  <a:pt x="1" y="137"/>
                </a:lnTo>
                <a:lnTo>
                  <a:pt x="0" y="114"/>
                </a:lnTo>
                <a:lnTo>
                  <a:pt x="0" y="92"/>
                </a:lnTo>
                <a:lnTo>
                  <a:pt x="342" y="0"/>
                </a:lnTo>
                <a:lnTo>
                  <a:pt x="650" y="92"/>
                </a:lnTo>
                <a:lnTo>
                  <a:pt x="650" y="104"/>
                </a:lnTo>
                <a:lnTo>
                  <a:pt x="650" y="114"/>
                </a:lnTo>
                <a:lnTo>
                  <a:pt x="651" y="126"/>
                </a:lnTo>
                <a:lnTo>
                  <a:pt x="651" y="137"/>
                </a:lnTo>
                <a:lnTo>
                  <a:pt x="652" y="149"/>
                </a:lnTo>
                <a:lnTo>
                  <a:pt x="653" y="160"/>
                </a:lnTo>
                <a:lnTo>
                  <a:pt x="654" y="171"/>
                </a:lnTo>
                <a:lnTo>
                  <a:pt x="655" y="182"/>
                </a:lnTo>
                <a:lnTo>
                  <a:pt x="657" y="194"/>
                </a:lnTo>
                <a:lnTo>
                  <a:pt x="659" y="204"/>
                </a:lnTo>
                <a:lnTo>
                  <a:pt x="661" y="216"/>
                </a:lnTo>
                <a:lnTo>
                  <a:pt x="664" y="227"/>
                </a:lnTo>
                <a:lnTo>
                  <a:pt x="666" y="238"/>
                </a:lnTo>
                <a:lnTo>
                  <a:pt x="669" y="249"/>
                </a:lnTo>
                <a:lnTo>
                  <a:pt x="672" y="260"/>
                </a:lnTo>
                <a:lnTo>
                  <a:pt x="675" y="271"/>
                </a:lnTo>
                <a:lnTo>
                  <a:pt x="678" y="282"/>
                </a:lnTo>
                <a:lnTo>
                  <a:pt x="681" y="293"/>
                </a:lnTo>
                <a:lnTo>
                  <a:pt x="685" y="303"/>
                </a:lnTo>
                <a:lnTo>
                  <a:pt x="689" y="314"/>
                </a:lnTo>
                <a:lnTo>
                  <a:pt x="693" y="324"/>
                </a:lnTo>
                <a:lnTo>
                  <a:pt x="697" y="335"/>
                </a:lnTo>
                <a:lnTo>
                  <a:pt x="702" y="345"/>
                </a:lnTo>
                <a:lnTo>
                  <a:pt x="705" y="356"/>
                </a:lnTo>
                <a:lnTo>
                  <a:pt x="710" y="367"/>
                </a:lnTo>
                <a:lnTo>
                  <a:pt x="715" y="377"/>
                </a:lnTo>
                <a:lnTo>
                  <a:pt x="721" y="387"/>
                </a:lnTo>
                <a:lnTo>
                  <a:pt x="726" y="397"/>
                </a:lnTo>
                <a:lnTo>
                  <a:pt x="731" y="407"/>
                </a:lnTo>
                <a:lnTo>
                  <a:pt x="736" y="416"/>
                </a:lnTo>
                <a:lnTo>
                  <a:pt x="742" y="426"/>
                </a:lnTo>
                <a:lnTo>
                  <a:pt x="749" y="437"/>
                </a:lnTo>
                <a:lnTo>
                  <a:pt x="754" y="445"/>
                </a:lnTo>
                <a:lnTo>
                  <a:pt x="760" y="455"/>
                </a:lnTo>
                <a:lnTo>
                  <a:pt x="767" y="464"/>
                </a:lnTo>
                <a:lnTo>
                  <a:pt x="774" y="474"/>
                </a:lnTo>
                <a:lnTo>
                  <a:pt x="780" y="483"/>
                </a:lnTo>
                <a:lnTo>
                  <a:pt x="787" y="492"/>
                </a:lnTo>
                <a:lnTo>
                  <a:pt x="795" y="501"/>
                </a:lnTo>
                <a:lnTo>
                  <a:pt x="801" y="510"/>
                </a:lnTo>
                <a:lnTo>
                  <a:pt x="809" y="518"/>
                </a:lnTo>
                <a:lnTo>
                  <a:pt x="817" y="527"/>
                </a:lnTo>
                <a:lnTo>
                  <a:pt x="824" y="535"/>
                </a:lnTo>
                <a:lnTo>
                  <a:pt x="832" y="543"/>
                </a:lnTo>
                <a:lnTo>
                  <a:pt x="840" y="551"/>
                </a:lnTo>
                <a:lnTo>
                  <a:pt x="847" y="559"/>
                </a:lnTo>
                <a:lnTo>
                  <a:pt x="856" y="567"/>
                </a:lnTo>
                <a:lnTo>
                  <a:pt x="865" y="575"/>
                </a:lnTo>
                <a:lnTo>
                  <a:pt x="873" y="583"/>
                </a:lnTo>
                <a:lnTo>
                  <a:pt x="882" y="589"/>
                </a:lnTo>
                <a:lnTo>
                  <a:pt x="891" y="597"/>
                </a:lnTo>
                <a:lnTo>
                  <a:pt x="899" y="604"/>
                </a:lnTo>
                <a:lnTo>
                  <a:pt x="908" y="610"/>
                </a:lnTo>
                <a:lnTo>
                  <a:pt x="917" y="617"/>
                </a:lnTo>
                <a:lnTo>
                  <a:pt x="926" y="624"/>
                </a:lnTo>
                <a:lnTo>
                  <a:pt x="936" y="631"/>
                </a:lnTo>
                <a:lnTo>
                  <a:pt x="945" y="637"/>
                </a:lnTo>
                <a:lnTo>
                  <a:pt x="955" y="643"/>
                </a:lnTo>
                <a:lnTo>
                  <a:pt x="965" y="649"/>
                </a:lnTo>
                <a:lnTo>
                  <a:pt x="974" y="655"/>
                </a:lnTo>
                <a:lnTo>
                  <a:pt x="985" y="660"/>
                </a:lnTo>
                <a:lnTo>
                  <a:pt x="994" y="666"/>
                </a:lnTo>
                <a:lnTo>
                  <a:pt x="1004" y="671"/>
                </a:lnTo>
                <a:lnTo>
                  <a:pt x="1014" y="676"/>
                </a:lnTo>
                <a:lnTo>
                  <a:pt x="1025" y="680"/>
                </a:lnTo>
                <a:lnTo>
                  <a:pt x="1035" y="685"/>
                </a:lnTo>
                <a:lnTo>
                  <a:pt x="1045" y="690"/>
                </a:lnTo>
                <a:lnTo>
                  <a:pt x="1056" y="694"/>
                </a:lnTo>
                <a:lnTo>
                  <a:pt x="1066" y="699"/>
                </a:lnTo>
                <a:lnTo>
                  <a:pt x="1077" y="702"/>
                </a:lnTo>
                <a:lnTo>
                  <a:pt x="1087" y="706"/>
                </a:lnTo>
                <a:lnTo>
                  <a:pt x="1099" y="710"/>
                </a:lnTo>
                <a:lnTo>
                  <a:pt x="1109" y="713"/>
                </a:lnTo>
                <a:lnTo>
                  <a:pt x="1120" y="717"/>
                </a:lnTo>
                <a:lnTo>
                  <a:pt x="1132" y="720"/>
                </a:lnTo>
                <a:lnTo>
                  <a:pt x="1142" y="723"/>
                </a:lnTo>
                <a:lnTo>
                  <a:pt x="1153" y="725"/>
                </a:lnTo>
                <a:lnTo>
                  <a:pt x="1164" y="727"/>
                </a:lnTo>
                <a:lnTo>
                  <a:pt x="1176" y="729"/>
                </a:lnTo>
                <a:lnTo>
                  <a:pt x="1186" y="731"/>
                </a:lnTo>
                <a:lnTo>
                  <a:pt x="1198" y="733"/>
                </a:lnTo>
                <a:lnTo>
                  <a:pt x="1209" y="735"/>
                </a:lnTo>
                <a:lnTo>
                  <a:pt x="1220" y="737"/>
                </a:lnTo>
                <a:lnTo>
                  <a:pt x="1231" y="738"/>
                </a:lnTo>
                <a:lnTo>
                  <a:pt x="1243" y="739"/>
                </a:lnTo>
                <a:lnTo>
                  <a:pt x="1254" y="740"/>
                </a:lnTo>
                <a:lnTo>
                  <a:pt x="1265" y="741"/>
                </a:lnTo>
                <a:lnTo>
                  <a:pt x="1276" y="741"/>
                </a:lnTo>
                <a:lnTo>
                  <a:pt x="1288" y="742"/>
                </a:lnTo>
                <a:lnTo>
                  <a:pt x="1300" y="742"/>
                </a:lnTo>
                <a:lnTo>
                  <a:pt x="1206" y="1056"/>
                </a:lnTo>
                <a:lnTo>
                  <a:pt x="1300" y="1392"/>
                </a:lnTo>
              </a:path>
            </a:pathLst>
          </a:custGeom>
          <a:solidFill>
            <a:srgbClr val="C1ADE5"/>
          </a:solidFill>
          <a:ln w="12700" cap="rnd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10" name="Freeform 25"/>
          <p:cNvSpPr>
            <a:spLocks noChangeAspect="1"/>
          </p:cNvSpPr>
          <p:nvPr/>
        </p:nvSpPr>
        <p:spPr bwMode="auto">
          <a:xfrm>
            <a:off x="6026150" y="2020888"/>
            <a:ext cx="1739900" cy="1873250"/>
          </a:xfrm>
          <a:custGeom>
            <a:avLst/>
            <a:gdLst/>
            <a:ahLst/>
            <a:cxnLst>
              <a:cxn ang="0">
                <a:pos x="45" y="1"/>
              </a:cxn>
              <a:cxn ang="0">
                <a:pos x="113" y="5"/>
              </a:cxn>
              <a:cxn ang="0">
                <a:pos x="180" y="13"/>
              </a:cxn>
              <a:cxn ang="0">
                <a:pos x="247" y="24"/>
              </a:cxn>
              <a:cxn ang="0">
                <a:pos x="313" y="39"/>
              </a:cxn>
              <a:cxn ang="0">
                <a:pos x="380" y="57"/>
              </a:cxn>
              <a:cxn ang="0">
                <a:pos x="444" y="78"/>
              </a:cxn>
              <a:cxn ang="0">
                <a:pos x="507" y="103"/>
              </a:cxn>
              <a:cxn ang="0">
                <a:pos x="569" y="132"/>
              </a:cxn>
              <a:cxn ang="0">
                <a:pos x="629" y="164"/>
              </a:cxn>
              <a:cxn ang="0">
                <a:pos x="688" y="197"/>
              </a:cxn>
              <a:cxn ang="0">
                <a:pos x="744" y="236"/>
              </a:cxn>
              <a:cxn ang="0">
                <a:pos x="799" y="276"/>
              </a:cxn>
              <a:cxn ang="0">
                <a:pos x="852" y="319"/>
              </a:cxn>
              <a:cxn ang="0">
                <a:pos x="902" y="365"/>
              </a:cxn>
              <a:cxn ang="0">
                <a:pos x="950" y="413"/>
              </a:cxn>
              <a:cxn ang="0">
                <a:pos x="995" y="464"/>
              </a:cxn>
              <a:cxn ang="0">
                <a:pos x="1037" y="518"/>
              </a:cxn>
              <a:cxn ang="0">
                <a:pos x="1076" y="573"/>
              </a:cxn>
              <a:cxn ang="0">
                <a:pos x="1113" y="630"/>
              </a:cxn>
              <a:cxn ang="0">
                <a:pos x="1146" y="690"/>
              </a:cxn>
              <a:cxn ang="0">
                <a:pos x="1177" y="751"/>
              </a:cxn>
              <a:cxn ang="0">
                <a:pos x="1204" y="813"/>
              </a:cxn>
              <a:cxn ang="0">
                <a:pos x="1228" y="877"/>
              </a:cxn>
              <a:cxn ang="0">
                <a:pos x="1248" y="942"/>
              </a:cxn>
              <a:cxn ang="0">
                <a:pos x="1266" y="1007"/>
              </a:cxn>
              <a:cxn ang="0">
                <a:pos x="1279" y="1074"/>
              </a:cxn>
              <a:cxn ang="0">
                <a:pos x="1290" y="1142"/>
              </a:cxn>
              <a:cxn ang="0">
                <a:pos x="1295" y="1209"/>
              </a:cxn>
              <a:cxn ang="0">
                <a:pos x="1299" y="1277"/>
              </a:cxn>
              <a:cxn ang="0">
                <a:pos x="649" y="1300"/>
              </a:cxn>
              <a:cxn ang="0">
                <a:pos x="648" y="1265"/>
              </a:cxn>
              <a:cxn ang="0">
                <a:pos x="645" y="1232"/>
              </a:cxn>
              <a:cxn ang="0">
                <a:pos x="641" y="1198"/>
              </a:cxn>
              <a:cxn ang="0">
                <a:pos x="635" y="1165"/>
              </a:cxn>
              <a:cxn ang="0">
                <a:pos x="627" y="1132"/>
              </a:cxn>
              <a:cxn ang="0">
                <a:pos x="618" y="1099"/>
              </a:cxn>
              <a:cxn ang="0">
                <a:pos x="606" y="1067"/>
              </a:cxn>
              <a:cxn ang="0">
                <a:pos x="593" y="1035"/>
              </a:cxn>
              <a:cxn ang="0">
                <a:pos x="578" y="1004"/>
              </a:cxn>
              <a:cxn ang="0">
                <a:pos x="562" y="975"/>
              </a:cxn>
              <a:cxn ang="0">
                <a:pos x="545" y="946"/>
              </a:cxn>
              <a:cxn ang="0">
                <a:pos x="525" y="918"/>
              </a:cxn>
              <a:cxn ang="0">
                <a:pos x="504" y="891"/>
              </a:cxn>
              <a:cxn ang="0">
                <a:pos x="482" y="865"/>
              </a:cxn>
              <a:cxn ang="0">
                <a:pos x="458" y="840"/>
              </a:cxn>
              <a:cxn ang="0">
                <a:pos x="434" y="817"/>
              </a:cxn>
              <a:cxn ang="0">
                <a:pos x="408" y="795"/>
              </a:cxn>
              <a:cxn ang="0">
                <a:pos x="382" y="774"/>
              </a:cxn>
              <a:cxn ang="0">
                <a:pos x="353" y="755"/>
              </a:cxn>
              <a:cxn ang="0">
                <a:pos x="324" y="737"/>
              </a:cxn>
              <a:cxn ang="0">
                <a:pos x="294" y="721"/>
              </a:cxn>
              <a:cxn ang="0">
                <a:pos x="263" y="706"/>
              </a:cxn>
              <a:cxn ang="0">
                <a:pos x="232" y="693"/>
              </a:cxn>
              <a:cxn ang="0">
                <a:pos x="200" y="682"/>
              </a:cxn>
              <a:cxn ang="0">
                <a:pos x="167" y="672"/>
              </a:cxn>
              <a:cxn ang="0">
                <a:pos x="135" y="665"/>
              </a:cxn>
              <a:cxn ang="0">
                <a:pos x="101" y="658"/>
              </a:cxn>
              <a:cxn ang="0">
                <a:pos x="68" y="653"/>
              </a:cxn>
              <a:cxn ang="0">
                <a:pos x="33" y="651"/>
              </a:cxn>
              <a:cxn ang="0">
                <a:pos x="0" y="650"/>
              </a:cxn>
            </a:cxnLst>
            <a:rect l="0" t="0" r="r" b="b"/>
            <a:pathLst>
              <a:path w="1300" h="1401">
                <a:moveTo>
                  <a:pt x="0" y="0"/>
                </a:moveTo>
                <a:lnTo>
                  <a:pt x="22" y="0"/>
                </a:lnTo>
                <a:lnTo>
                  <a:pt x="45" y="1"/>
                </a:lnTo>
                <a:lnTo>
                  <a:pt x="68" y="2"/>
                </a:lnTo>
                <a:lnTo>
                  <a:pt x="90" y="3"/>
                </a:lnTo>
                <a:lnTo>
                  <a:pt x="113" y="5"/>
                </a:lnTo>
                <a:lnTo>
                  <a:pt x="135" y="7"/>
                </a:lnTo>
                <a:lnTo>
                  <a:pt x="158" y="10"/>
                </a:lnTo>
                <a:lnTo>
                  <a:pt x="180" y="13"/>
                </a:lnTo>
                <a:lnTo>
                  <a:pt x="203" y="16"/>
                </a:lnTo>
                <a:lnTo>
                  <a:pt x="225" y="20"/>
                </a:lnTo>
                <a:lnTo>
                  <a:pt x="247" y="24"/>
                </a:lnTo>
                <a:lnTo>
                  <a:pt x="269" y="28"/>
                </a:lnTo>
                <a:lnTo>
                  <a:pt x="291" y="33"/>
                </a:lnTo>
                <a:lnTo>
                  <a:pt x="313" y="39"/>
                </a:lnTo>
                <a:lnTo>
                  <a:pt x="335" y="45"/>
                </a:lnTo>
                <a:lnTo>
                  <a:pt x="358" y="50"/>
                </a:lnTo>
                <a:lnTo>
                  <a:pt x="380" y="57"/>
                </a:lnTo>
                <a:lnTo>
                  <a:pt x="401" y="64"/>
                </a:lnTo>
                <a:lnTo>
                  <a:pt x="423" y="71"/>
                </a:lnTo>
                <a:lnTo>
                  <a:pt x="444" y="78"/>
                </a:lnTo>
                <a:lnTo>
                  <a:pt x="465" y="87"/>
                </a:lnTo>
                <a:lnTo>
                  <a:pt x="486" y="94"/>
                </a:lnTo>
                <a:lnTo>
                  <a:pt x="507" y="103"/>
                </a:lnTo>
                <a:lnTo>
                  <a:pt x="527" y="113"/>
                </a:lnTo>
                <a:lnTo>
                  <a:pt x="549" y="122"/>
                </a:lnTo>
                <a:lnTo>
                  <a:pt x="569" y="132"/>
                </a:lnTo>
                <a:lnTo>
                  <a:pt x="589" y="141"/>
                </a:lnTo>
                <a:lnTo>
                  <a:pt x="609" y="152"/>
                </a:lnTo>
                <a:lnTo>
                  <a:pt x="629" y="164"/>
                </a:lnTo>
                <a:lnTo>
                  <a:pt x="649" y="174"/>
                </a:lnTo>
                <a:lnTo>
                  <a:pt x="669" y="186"/>
                </a:lnTo>
                <a:lnTo>
                  <a:pt x="688" y="197"/>
                </a:lnTo>
                <a:lnTo>
                  <a:pt x="707" y="210"/>
                </a:lnTo>
                <a:lnTo>
                  <a:pt x="726" y="222"/>
                </a:lnTo>
                <a:lnTo>
                  <a:pt x="744" y="236"/>
                </a:lnTo>
                <a:lnTo>
                  <a:pt x="764" y="248"/>
                </a:lnTo>
                <a:lnTo>
                  <a:pt x="782" y="261"/>
                </a:lnTo>
                <a:lnTo>
                  <a:pt x="799" y="276"/>
                </a:lnTo>
                <a:lnTo>
                  <a:pt x="817" y="289"/>
                </a:lnTo>
                <a:lnTo>
                  <a:pt x="835" y="305"/>
                </a:lnTo>
                <a:lnTo>
                  <a:pt x="852" y="319"/>
                </a:lnTo>
                <a:lnTo>
                  <a:pt x="869" y="334"/>
                </a:lnTo>
                <a:lnTo>
                  <a:pt x="885" y="350"/>
                </a:lnTo>
                <a:lnTo>
                  <a:pt x="902" y="365"/>
                </a:lnTo>
                <a:lnTo>
                  <a:pt x="918" y="380"/>
                </a:lnTo>
                <a:lnTo>
                  <a:pt x="934" y="397"/>
                </a:lnTo>
                <a:lnTo>
                  <a:pt x="950" y="413"/>
                </a:lnTo>
                <a:lnTo>
                  <a:pt x="965" y="430"/>
                </a:lnTo>
                <a:lnTo>
                  <a:pt x="980" y="447"/>
                </a:lnTo>
                <a:lnTo>
                  <a:pt x="995" y="464"/>
                </a:lnTo>
                <a:lnTo>
                  <a:pt x="1009" y="482"/>
                </a:lnTo>
                <a:lnTo>
                  <a:pt x="1024" y="499"/>
                </a:lnTo>
                <a:lnTo>
                  <a:pt x="1037" y="518"/>
                </a:lnTo>
                <a:lnTo>
                  <a:pt x="1051" y="536"/>
                </a:lnTo>
                <a:lnTo>
                  <a:pt x="1064" y="554"/>
                </a:lnTo>
                <a:lnTo>
                  <a:pt x="1076" y="573"/>
                </a:lnTo>
                <a:lnTo>
                  <a:pt x="1089" y="592"/>
                </a:lnTo>
                <a:lnTo>
                  <a:pt x="1101" y="611"/>
                </a:lnTo>
                <a:lnTo>
                  <a:pt x="1113" y="630"/>
                </a:lnTo>
                <a:lnTo>
                  <a:pt x="1124" y="650"/>
                </a:lnTo>
                <a:lnTo>
                  <a:pt x="1136" y="669"/>
                </a:lnTo>
                <a:lnTo>
                  <a:pt x="1146" y="690"/>
                </a:lnTo>
                <a:lnTo>
                  <a:pt x="1157" y="710"/>
                </a:lnTo>
                <a:lnTo>
                  <a:pt x="1168" y="730"/>
                </a:lnTo>
                <a:lnTo>
                  <a:pt x="1177" y="751"/>
                </a:lnTo>
                <a:lnTo>
                  <a:pt x="1187" y="771"/>
                </a:lnTo>
                <a:lnTo>
                  <a:pt x="1195" y="792"/>
                </a:lnTo>
                <a:lnTo>
                  <a:pt x="1204" y="813"/>
                </a:lnTo>
                <a:lnTo>
                  <a:pt x="1213" y="834"/>
                </a:lnTo>
                <a:lnTo>
                  <a:pt x="1220" y="856"/>
                </a:lnTo>
                <a:lnTo>
                  <a:pt x="1228" y="877"/>
                </a:lnTo>
                <a:lnTo>
                  <a:pt x="1235" y="898"/>
                </a:lnTo>
                <a:lnTo>
                  <a:pt x="1242" y="920"/>
                </a:lnTo>
                <a:lnTo>
                  <a:pt x="1248" y="942"/>
                </a:lnTo>
                <a:lnTo>
                  <a:pt x="1255" y="963"/>
                </a:lnTo>
                <a:lnTo>
                  <a:pt x="1261" y="985"/>
                </a:lnTo>
                <a:lnTo>
                  <a:pt x="1266" y="1007"/>
                </a:lnTo>
                <a:lnTo>
                  <a:pt x="1270" y="1029"/>
                </a:lnTo>
                <a:lnTo>
                  <a:pt x="1275" y="1051"/>
                </a:lnTo>
                <a:lnTo>
                  <a:pt x="1279" y="1074"/>
                </a:lnTo>
                <a:lnTo>
                  <a:pt x="1283" y="1097"/>
                </a:lnTo>
                <a:lnTo>
                  <a:pt x="1287" y="1119"/>
                </a:lnTo>
                <a:lnTo>
                  <a:pt x="1290" y="1142"/>
                </a:lnTo>
                <a:lnTo>
                  <a:pt x="1291" y="1164"/>
                </a:lnTo>
                <a:lnTo>
                  <a:pt x="1294" y="1187"/>
                </a:lnTo>
                <a:lnTo>
                  <a:pt x="1295" y="1209"/>
                </a:lnTo>
                <a:lnTo>
                  <a:pt x="1297" y="1232"/>
                </a:lnTo>
                <a:lnTo>
                  <a:pt x="1298" y="1254"/>
                </a:lnTo>
                <a:lnTo>
                  <a:pt x="1299" y="1277"/>
                </a:lnTo>
                <a:lnTo>
                  <a:pt x="1299" y="1300"/>
                </a:lnTo>
                <a:lnTo>
                  <a:pt x="962" y="1400"/>
                </a:lnTo>
                <a:lnTo>
                  <a:pt x="649" y="1300"/>
                </a:lnTo>
                <a:lnTo>
                  <a:pt x="649" y="1289"/>
                </a:lnTo>
                <a:lnTo>
                  <a:pt x="648" y="1277"/>
                </a:lnTo>
                <a:lnTo>
                  <a:pt x="648" y="1265"/>
                </a:lnTo>
                <a:lnTo>
                  <a:pt x="647" y="1255"/>
                </a:lnTo>
                <a:lnTo>
                  <a:pt x="646" y="1243"/>
                </a:lnTo>
                <a:lnTo>
                  <a:pt x="645" y="1232"/>
                </a:lnTo>
                <a:lnTo>
                  <a:pt x="645" y="1220"/>
                </a:lnTo>
                <a:lnTo>
                  <a:pt x="643" y="1210"/>
                </a:lnTo>
                <a:lnTo>
                  <a:pt x="641" y="1198"/>
                </a:lnTo>
                <a:lnTo>
                  <a:pt x="639" y="1187"/>
                </a:lnTo>
                <a:lnTo>
                  <a:pt x="637" y="1176"/>
                </a:lnTo>
                <a:lnTo>
                  <a:pt x="635" y="1165"/>
                </a:lnTo>
                <a:lnTo>
                  <a:pt x="632" y="1153"/>
                </a:lnTo>
                <a:lnTo>
                  <a:pt x="630" y="1143"/>
                </a:lnTo>
                <a:lnTo>
                  <a:pt x="627" y="1132"/>
                </a:lnTo>
                <a:lnTo>
                  <a:pt x="624" y="1121"/>
                </a:lnTo>
                <a:lnTo>
                  <a:pt x="621" y="1110"/>
                </a:lnTo>
                <a:lnTo>
                  <a:pt x="618" y="1099"/>
                </a:lnTo>
                <a:lnTo>
                  <a:pt x="614" y="1088"/>
                </a:lnTo>
                <a:lnTo>
                  <a:pt x="610" y="1077"/>
                </a:lnTo>
                <a:lnTo>
                  <a:pt x="606" y="1067"/>
                </a:lnTo>
                <a:lnTo>
                  <a:pt x="601" y="1056"/>
                </a:lnTo>
                <a:lnTo>
                  <a:pt x="597" y="1046"/>
                </a:lnTo>
                <a:lnTo>
                  <a:pt x="593" y="1035"/>
                </a:lnTo>
                <a:lnTo>
                  <a:pt x="588" y="1025"/>
                </a:lnTo>
                <a:lnTo>
                  <a:pt x="583" y="1015"/>
                </a:lnTo>
                <a:lnTo>
                  <a:pt x="578" y="1004"/>
                </a:lnTo>
                <a:lnTo>
                  <a:pt x="573" y="995"/>
                </a:lnTo>
                <a:lnTo>
                  <a:pt x="568" y="985"/>
                </a:lnTo>
                <a:lnTo>
                  <a:pt x="562" y="975"/>
                </a:lnTo>
                <a:lnTo>
                  <a:pt x="556" y="965"/>
                </a:lnTo>
                <a:lnTo>
                  <a:pt x="550" y="955"/>
                </a:lnTo>
                <a:lnTo>
                  <a:pt x="545" y="946"/>
                </a:lnTo>
                <a:lnTo>
                  <a:pt x="538" y="936"/>
                </a:lnTo>
                <a:lnTo>
                  <a:pt x="531" y="927"/>
                </a:lnTo>
                <a:lnTo>
                  <a:pt x="525" y="918"/>
                </a:lnTo>
                <a:lnTo>
                  <a:pt x="518" y="908"/>
                </a:lnTo>
                <a:lnTo>
                  <a:pt x="511" y="900"/>
                </a:lnTo>
                <a:lnTo>
                  <a:pt x="504" y="891"/>
                </a:lnTo>
                <a:lnTo>
                  <a:pt x="497" y="882"/>
                </a:lnTo>
                <a:lnTo>
                  <a:pt x="490" y="874"/>
                </a:lnTo>
                <a:lnTo>
                  <a:pt x="482" y="865"/>
                </a:lnTo>
                <a:lnTo>
                  <a:pt x="475" y="857"/>
                </a:lnTo>
                <a:lnTo>
                  <a:pt x="467" y="848"/>
                </a:lnTo>
                <a:lnTo>
                  <a:pt x="458" y="840"/>
                </a:lnTo>
                <a:lnTo>
                  <a:pt x="451" y="833"/>
                </a:lnTo>
                <a:lnTo>
                  <a:pt x="442" y="825"/>
                </a:lnTo>
                <a:lnTo>
                  <a:pt x="434" y="817"/>
                </a:lnTo>
                <a:lnTo>
                  <a:pt x="426" y="810"/>
                </a:lnTo>
                <a:lnTo>
                  <a:pt x="417" y="802"/>
                </a:lnTo>
                <a:lnTo>
                  <a:pt x="408" y="795"/>
                </a:lnTo>
                <a:lnTo>
                  <a:pt x="400" y="787"/>
                </a:lnTo>
                <a:lnTo>
                  <a:pt x="390" y="781"/>
                </a:lnTo>
                <a:lnTo>
                  <a:pt x="382" y="774"/>
                </a:lnTo>
                <a:lnTo>
                  <a:pt x="372" y="767"/>
                </a:lnTo>
                <a:lnTo>
                  <a:pt x="362" y="761"/>
                </a:lnTo>
                <a:lnTo>
                  <a:pt x="353" y="755"/>
                </a:lnTo>
                <a:lnTo>
                  <a:pt x="344" y="749"/>
                </a:lnTo>
                <a:lnTo>
                  <a:pt x="334" y="742"/>
                </a:lnTo>
                <a:lnTo>
                  <a:pt x="324" y="737"/>
                </a:lnTo>
                <a:lnTo>
                  <a:pt x="314" y="732"/>
                </a:lnTo>
                <a:lnTo>
                  <a:pt x="305" y="726"/>
                </a:lnTo>
                <a:lnTo>
                  <a:pt x="294" y="721"/>
                </a:lnTo>
                <a:lnTo>
                  <a:pt x="285" y="715"/>
                </a:lnTo>
                <a:lnTo>
                  <a:pt x="274" y="711"/>
                </a:lnTo>
                <a:lnTo>
                  <a:pt x="263" y="706"/>
                </a:lnTo>
                <a:lnTo>
                  <a:pt x="253" y="702"/>
                </a:lnTo>
                <a:lnTo>
                  <a:pt x="242" y="697"/>
                </a:lnTo>
                <a:lnTo>
                  <a:pt x="232" y="693"/>
                </a:lnTo>
                <a:lnTo>
                  <a:pt x="221" y="690"/>
                </a:lnTo>
                <a:lnTo>
                  <a:pt x="211" y="686"/>
                </a:lnTo>
                <a:lnTo>
                  <a:pt x="200" y="682"/>
                </a:lnTo>
                <a:lnTo>
                  <a:pt x="190" y="678"/>
                </a:lnTo>
                <a:lnTo>
                  <a:pt x="178" y="675"/>
                </a:lnTo>
                <a:lnTo>
                  <a:pt x="167" y="672"/>
                </a:lnTo>
                <a:lnTo>
                  <a:pt x="157" y="669"/>
                </a:lnTo>
                <a:lnTo>
                  <a:pt x="145" y="667"/>
                </a:lnTo>
                <a:lnTo>
                  <a:pt x="135" y="665"/>
                </a:lnTo>
                <a:lnTo>
                  <a:pt x="123" y="662"/>
                </a:lnTo>
                <a:lnTo>
                  <a:pt x="112" y="660"/>
                </a:lnTo>
                <a:lnTo>
                  <a:pt x="101" y="658"/>
                </a:lnTo>
                <a:lnTo>
                  <a:pt x="90" y="656"/>
                </a:lnTo>
                <a:lnTo>
                  <a:pt x="78" y="655"/>
                </a:lnTo>
                <a:lnTo>
                  <a:pt x="68" y="653"/>
                </a:lnTo>
                <a:lnTo>
                  <a:pt x="56" y="652"/>
                </a:lnTo>
                <a:lnTo>
                  <a:pt x="45" y="651"/>
                </a:lnTo>
                <a:lnTo>
                  <a:pt x="33" y="651"/>
                </a:lnTo>
                <a:lnTo>
                  <a:pt x="22" y="650"/>
                </a:lnTo>
                <a:lnTo>
                  <a:pt x="11" y="650"/>
                </a:lnTo>
                <a:lnTo>
                  <a:pt x="0" y="650"/>
                </a:lnTo>
                <a:lnTo>
                  <a:pt x="98" y="344"/>
                </a:lnTo>
                <a:lnTo>
                  <a:pt x="0" y="0"/>
                </a:lnTo>
              </a:path>
            </a:pathLst>
          </a:custGeom>
          <a:solidFill>
            <a:srgbClr val="C1ADE5"/>
          </a:solidFill>
          <a:ln w="12700" cap="rnd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11" name="Freeform 26"/>
          <p:cNvSpPr>
            <a:spLocks noChangeAspect="1"/>
          </p:cNvSpPr>
          <p:nvPr/>
        </p:nvSpPr>
        <p:spPr bwMode="auto">
          <a:xfrm>
            <a:off x="5892800" y="3844926"/>
            <a:ext cx="1873250" cy="1744663"/>
          </a:xfrm>
          <a:custGeom>
            <a:avLst/>
            <a:gdLst/>
            <a:ahLst/>
            <a:cxnLst>
              <a:cxn ang="0">
                <a:pos x="1392" y="45"/>
              </a:cxn>
              <a:cxn ang="0">
                <a:pos x="1388" y="113"/>
              </a:cxn>
              <a:cxn ang="0">
                <a:pos x="1381" y="180"/>
              </a:cxn>
              <a:cxn ang="0">
                <a:pos x="1369" y="248"/>
              </a:cxn>
              <a:cxn ang="0">
                <a:pos x="1355" y="314"/>
              </a:cxn>
              <a:cxn ang="0">
                <a:pos x="1336" y="380"/>
              </a:cxn>
              <a:cxn ang="0">
                <a:pos x="1314" y="444"/>
              </a:cxn>
              <a:cxn ang="0">
                <a:pos x="1289" y="508"/>
              </a:cxn>
              <a:cxn ang="0">
                <a:pos x="1262" y="569"/>
              </a:cxn>
              <a:cxn ang="0">
                <a:pos x="1230" y="630"/>
              </a:cxn>
              <a:cxn ang="0">
                <a:pos x="1195" y="688"/>
              </a:cxn>
              <a:cxn ang="0">
                <a:pos x="1158" y="745"/>
              </a:cxn>
              <a:cxn ang="0">
                <a:pos x="1118" y="800"/>
              </a:cxn>
              <a:cxn ang="0">
                <a:pos x="1074" y="852"/>
              </a:cxn>
              <a:cxn ang="0">
                <a:pos x="1028" y="902"/>
              </a:cxn>
              <a:cxn ang="0">
                <a:pos x="979" y="950"/>
              </a:cxn>
              <a:cxn ang="0">
                <a:pos x="929" y="995"/>
              </a:cxn>
              <a:cxn ang="0">
                <a:pos x="876" y="1038"/>
              </a:cxn>
              <a:cxn ang="0">
                <a:pos x="820" y="1077"/>
              </a:cxn>
              <a:cxn ang="0">
                <a:pos x="763" y="1113"/>
              </a:cxn>
              <a:cxn ang="0">
                <a:pos x="703" y="1147"/>
              </a:cxn>
              <a:cxn ang="0">
                <a:pos x="643" y="1178"/>
              </a:cxn>
              <a:cxn ang="0">
                <a:pos x="580" y="1205"/>
              </a:cxn>
              <a:cxn ang="0">
                <a:pos x="517" y="1229"/>
              </a:cxn>
              <a:cxn ang="0">
                <a:pos x="452" y="1249"/>
              </a:cxn>
              <a:cxn ang="0">
                <a:pos x="385" y="1266"/>
              </a:cxn>
              <a:cxn ang="0">
                <a:pos x="319" y="1280"/>
              </a:cxn>
              <a:cxn ang="0">
                <a:pos x="252" y="1290"/>
              </a:cxn>
              <a:cxn ang="0">
                <a:pos x="184" y="1296"/>
              </a:cxn>
              <a:cxn ang="0">
                <a:pos x="116" y="1300"/>
              </a:cxn>
              <a:cxn ang="0">
                <a:pos x="94" y="650"/>
              </a:cxn>
              <a:cxn ang="0">
                <a:pos x="127" y="649"/>
              </a:cxn>
              <a:cxn ang="0">
                <a:pos x="162" y="646"/>
              </a:cxn>
              <a:cxn ang="0">
                <a:pos x="195" y="641"/>
              </a:cxn>
              <a:cxn ang="0">
                <a:pos x="229" y="635"/>
              </a:cxn>
              <a:cxn ang="0">
                <a:pos x="261" y="628"/>
              </a:cxn>
              <a:cxn ang="0">
                <a:pos x="294" y="618"/>
              </a:cxn>
              <a:cxn ang="0">
                <a:pos x="326" y="607"/>
              </a:cxn>
              <a:cxn ang="0">
                <a:pos x="357" y="593"/>
              </a:cxn>
              <a:cxn ang="0">
                <a:pos x="388" y="579"/>
              </a:cxn>
              <a:cxn ang="0">
                <a:pos x="418" y="563"/>
              </a:cxn>
              <a:cxn ang="0">
                <a:pos x="447" y="545"/>
              </a:cxn>
              <a:cxn ang="0">
                <a:pos x="476" y="525"/>
              </a:cxn>
              <a:cxn ang="0">
                <a:pos x="502" y="505"/>
              </a:cxn>
              <a:cxn ang="0">
                <a:pos x="528" y="483"/>
              </a:cxn>
              <a:cxn ang="0">
                <a:pos x="552" y="459"/>
              </a:cxn>
              <a:cxn ang="0">
                <a:pos x="576" y="435"/>
              </a:cxn>
              <a:cxn ang="0">
                <a:pos x="598" y="409"/>
              </a:cxn>
              <a:cxn ang="0">
                <a:pos x="619" y="382"/>
              </a:cxn>
              <a:cxn ang="0">
                <a:pos x="639" y="353"/>
              </a:cxn>
              <a:cxn ang="0">
                <a:pos x="656" y="324"/>
              </a:cxn>
              <a:cxn ang="0">
                <a:pos x="672" y="295"/>
              </a:cxn>
              <a:cxn ang="0">
                <a:pos x="687" y="264"/>
              </a:cxn>
              <a:cxn ang="0">
                <a:pos x="700" y="232"/>
              </a:cxn>
              <a:cxn ang="0">
                <a:pos x="712" y="201"/>
              </a:cxn>
              <a:cxn ang="0">
                <a:pos x="721" y="168"/>
              </a:cxn>
              <a:cxn ang="0">
                <a:pos x="729" y="135"/>
              </a:cxn>
              <a:cxn ang="0">
                <a:pos x="735" y="102"/>
              </a:cxn>
              <a:cxn ang="0">
                <a:pos x="739" y="68"/>
              </a:cxn>
              <a:cxn ang="0">
                <a:pos x="742" y="34"/>
              </a:cxn>
              <a:cxn ang="0">
                <a:pos x="743" y="0"/>
              </a:cxn>
            </a:cxnLst>
            <a:rect l="0" t="0" r="r" b="b"/>
            <a:pathLst>
              <a:path w="1394" h="1301">
                <a:moveTo>
                  <a:pt x="1393" y="0"/>
                </a:moveTo>
                <a:lnTo>
                  <a:pt x="1393" y="22"/>
                </a:lnTo>
                <a:lnTo>
                  <a:pt x="1392" y="45"/>
                </a:lnTo>
                <a:lnTo>
                  <a:pt x="1391" y="68"/>
                </a:lnTo>
                <a:lnTo>
                  <a:pt x="1389" y="90"/>
                </a:lnTo>
                <a:lnTo>
                  <a:pt x="1388" y="113"/>
                </a:lnTo>
                <a:lnTo>
                  <a:pt x="1385" y="135"/>
                </a:lnTo>
                <a:lnTo>
                  <a:pt x="1384" y="158"/>
                </a:lnTo>
                <a:lnTo>
                  <a:pt x="1381" y="180"/>
                </a:lnTo>
                <a:lnTo>
                  <a:pt x="1377" y="204"/>
                </a:lnTo>
                <a:lnTo>
                  <a:pt x="1373" y="226"/>
                </a:lnTo>
                <a:lnTo>
                  <a:pt x="1369" y="248"/>
                </a:lnTo>
                <a:lnTo>
                  <a:pt x="1364" y="270"/>
                </a:lnTo>
                <a:lnTo>
                  <a:pt x="1360" y="292"/>
                </a:lnTo>
                <a:lnTo>
                  <a:pt x="1355" y="314"/>
                </a:lnTo>
                <a:lnTo>
                  <a:pt x="1349" y="336"/>
                </a:lnTo>
                <a:lnTo>
                  <a:pt x="1342" y="358"/>
                </a:lnTo>
                <a:lnTo>
                  <a:pt x="1336" y="380"/>
                </a:lnTo>
                <a:lnTo>
                  <a:pt x="1329" y="401"/>
                </a:lnTo>
                <a:lnTo>
                  <a:pt x="1322" y="423"/>
                </a:lnTo>
                <a:lnTo>
                  <a:pt x="1314" y="444"/>
                </a:lnTo>
                <a:lnTo>
                  <a:pt x="1307" y="466"/>
                </a:lnTo>
                <a:lnTo>
                  <a:pt x="1298" y="487"/>
                </a:lnTo>
                <a:lnTo>
                  <a:pt x="1289" y="508"/>
                </a:lnTo>
                <a:lnTo>
                  <a:pt x="1281" y="528"/>
                </a:lnTo>
                <a:lnTo>
                  <a:pt x="1271" y="549"/>
                </a:lnTo>
                <a:lnTo>
                  <a:pt x="1262" y="569"/>
                </a:lnTo>
                <a:lnTo>
                  <a:pt x="1251" y="589"/>
                </a:lnTo>
                <a:lnTo>
                  <a:pt x="1240" y="610"/>
                </a:lnTo>
                <a:lnTo>
                  <a:pt x="1230" y="630"/>
                </a:lnTo>
                <a:lnTo>
                  <a:pt x="1218" y="650"/>
                </a:lnTo>
                <a:lnTo>
                  <a:pt x="1207" y="669"/>
                </a:lnTo>
                <a:lnTo>
                  <a:pt x="1195" y="688"/>
                </a:lnTo>
                <a:lnTo>
                  <a:pt x="1183" y="707"/>
                </a:lnTo>
                <a:lnTo>
                  <a:pt x="1170" y="727"/>
                </a:lnTo>
                <a:lnTo>
                  <a:pt x="1158" y="745"/>
                </a:lnTo>
                <a:lnTo>
                  <a:pt x="1145" y="764"/>
                </a:lnTo>
                <a:lnTo>
                  <a:pt x="1131" y="782"/>
                </a:lnTo>
                <a:lnTo>
                  <a:pt x="1118" y="800"/>
                </a:lnTo>
                <a:lnTo>
                  <a:pt x="1103" y="818"/>
                </a:lnTo>
                <a:lnTo>
                  <a:pt x="1089" y="835"/>
                </a:lnTo>
                <a:lnTo>
                  <a:pt x="1074" y="852"/>
                </a:lnTo>
                <a:lnTo>
                  <a:pt x="1059" y="870"/>
                </a:lnTo>
                <a:lnTo>
                  <a:pt x="1044" y="886"/>
                </a:lnTo>
                <a:lnTo>
                  <a:pt x="1028" y="902"/>
                </a:lnTo>
                <a:lnTo>
                  <a:pt x="1012" y="919"/>
                </a:lnTo>
                <a:lnTo>
                  <a:pt x="996" y="935"/>
                </a:lnTo>
                <a:lnTo>
                  <a:pt x="979" y="950"/>
                </a:lnTo>
                <a:lnTo>
                  <a:pt x="963" y="966"/>
                </a:lnTo>
                <a:lnTo>
                  <a:pt x="946" y="981"/>
                </a:lnTo>
                <a:lnTo>
                  <a:pt x="929" y="995"/>
                </a:lnTo>
                <a:lnTo>
                  <a:pt x="911" y="1010"/>
                </a:lnTo>
                <a:lnTo>
                  <a:pt x="893" y="1024"/>
                </a:lnTo>
                <a:lnTo>
                  <a:pt x="876" y="1038"/>
                </a:lnTo>
                <a:lnTo>
                  <a:pt x="858" y="1051"/>
                </a:lnTo>
                <a:lnTo>
                  <a:pt x="838" y="1065"/>
                </a:lnTo>
                <a:lnTo>
                  <a:pt x="820" y="1077"/>
                </a:lnTo>
                <a:lnTo>
                  <a:pt x="801" y="1089"/>
                </a:lnTo>
                <a:lnTo>
                  <a:pt x="782" y="1102"/>
                </a:lnTo>
                <a:lnTo>
                  <a:pt x="763" y="1113"/>
                </a:lnTo>
                <a:lnTo>
                  <a:pt x="743" y="1125"/>
                </a:lnTo>
                <a:lnTo>
                  <a:pt x="723" y="1137"/>
                </a:lnTo>
                <a:lnTo>
                  <a:pt x="703" y="1147"/>
                </a:lnTo>
                <a:lnTo>
                  <a:pt x="683" y="1158"/>
                </a:lnTo>
                <a:lnTo>
                  <a:pt x="663" y="1168"/>
                </a:lnTo>
                <a:lnTo>
                  <a:pt x="643" y="1178"/>
                </a:lnTo>
                <a:lnTo>
                  <a:pt x="621" y="1187"/>
                </a:lnTo>
                <a:lnTo>
                  <a:pt x="601" y="1196"/>
                </a:lnTo>
                <a:lnTo>
                  <a:pt x="580" y="1205"/>
                </a:lnTo>
                <a:lnTo>
                  <a:pt x="559" y="1213"/>
                </a:lnTo>
                <a:lnTo>
                  <a:pt x="538" y="1221"/>
                </a:lnTo>
                <a:lnTo>
                  <a:pt x="517" y="1229"/>
                </a:lnTo>
                <a:lnTo>
                  <a:pt x="495" y="1235"/>
                </a:lnTo>
                <a:lnTo>
                  <a:pt x="474" y="1243"/>
                </a:lnTo>
                <a:lnTo>
                  <a:pt x="452" y="1249"/>
                </a:lnTo>
                <a:lnTo>
                  <a:pt x="429" y="1256"/>
                </a:lnTo>
                <a:lnTo>
                  <a:pt x="407" y="1261"/>
                </a:lnTo>
                <a:lnTo>
                  <a:pt x="385" y="1266"/>
                </a:lnTo>
                <a:lnTo>
                  <a:pt x="363" y="1271"/>
                </a:lnTo>
                <a:lnTo>
                  <a:pt x="341" y="1276"/>
                </a:lnTo>
                <a:lnTo>
                  <a:pt x="319" y="1280"/>
                </a:lnTo>
                <a:lnTo>
                  <a:pt x="297" y="1283"/>
                </a:lnTo>
                <a:lnTo>
                  <a:pt x="274" y="1287"/>
                </a:lnTo>
                <a:lnTo>
                  <a:pt x="252" y="1290"/>
                </a:lnTo>
                <a:lnTo>
                  <a:pt x="229" y="1292"/>
                </a:lnTo>
                <a:lnTo>
                  <a:pt x="207" y="1295"/>
                </a:lnTo>
                <a:lnTo>
                  <a:pt x="184" y="1296"/>
                </a:lnTo>
                <a:lnTo>
                  <a:pt x="162" y="1298"/>
                </a:lnTo>
                <a:lnTo>
                  <a:pt x="139" y="1299"/>
                </a:lnTo>
                <a:lnTo>
                  <a:pt x="116" y="1300"/>
                </a:lnTo>
                <a:lnTo>
                  <a:pt x="94" y="1300"/>
                </a:lnTo>
                <a:lnTo>
                  <a:pt x="0" y="964"/>
                </a:lnTo>
                <a:lnTo>
                  <a:pt x="94" y="650"/>
                </a:lnTo>
                <a:lnTo>
                  <a:pt x="105" y="650"/>
                </a:lnTo>
                <a:lnTo>
                  <a:pt x="116" y="649"/>
                </a:lnTo>
                <a:lnTo>
                  <a:pt x="127" y="649"/>
                </a:lnTo>
                <a:lnTo>
                  <a:pt x="139" y="648"/>
                </a:lnTo>
                <a:lnTo>
                  <a:pt x="150" y="647"/>
                </a:lnTo>
                <a:lnTo>
                  <a:pt x="162" y="646"/>
                </a:lnTo>
                <a:lnTo>
                  <a:pt x="172" y="645"/>
                </a:lnTo>
                <a:lnTo>
                  <a:pt x="184" y="643"/>
                </a:lnTo>
                <a:lnTo>
                  <a:pt x="195" y="641"/>
                </a:lnTo>
                <a:lnTo>
                  <a:pt x="206" y="639"/>
                </a:lnTo>
                <a:lnTo>
                  <a:pt x="217" y="637"/>
                </a:lnTo>
                <a:lnTo>
                  <a:pt x="229" y="635"/>
                </a:lnTo>
                <a:lnTo>
                  <a:pt x="239" y="633"/>
                </a:lnTo>
                <a:lnTo>
                  <a:pt x="251" y="631"/>
                </a:lnTo>
                <a:lnTo>
                  <a:pt x="261" y="628"/>
                </a:lnTo>
                <a:lnTo>
                  <a:pt x="272" y="625"/>
                </a:lnTo>
                <a:lnTo>
                  <a:pt x="284" y="621"/>
                </a:lnTo>
                <a:lnTo>
                  <a:pt x="294" y="618"/>
                </a:lnTo>
                <a:lnTo>
                  <a:pt x="305" y="614"/>
                </a:lnTo>
                <a:lnTo>
                  <a:pt x="315" y="610"/>
                </a:lnTo>
                <a:lnTo>
                  <a:pt x="326" y="607"/>
                </a:lnTo>
                <a:lnTo>
                  <a:pt x="336" y="602"/>
                </a:lnTo>
                <a:lnTo>
                  <a:pt x="347" y="598"/>
                </a:lnTo>
                <a:lnTo>
                  <a:pt x="357" y="593"/>
                </a:lnTo>
                <a:lnTo>
                  <a:pt x="368" y="588"/>
                </a:lnTo>
                <a:lnTo>
                  <a:pt x="379" y="584"/>
                </a:lnTo>
                <a:lnTo>
                  <a:pt x="388" y="579"/>
                </a:lnTo>
                <a:lnTo>
                  <a:pt x="399" y="574"/>
                </a:lnTo>
                <a:lnTo>
                  <a:pt x="408" y="568"/>
                </a:lnTo>
                <a:lnTo>
                  <a:pt x="418" y="563"/>
                </a:lnTo>
                <a:lnTo>
                  <a:pt x="428" y="557"/>
                </a:lnTo>
                <a:lnTo>
                  <a:pt x="438" y="551"/>
                </a:lnTo>
                <a:lnTo>
                  <a:pt x="447" y="545"/>
                </a:lnTo>
                <a:lnTo>
                  <a:pt x="456" y="539"/>
                </a:lnTo>
                <a:lnTo>
                  <a:pt x="466" y="532"/>
                </a:lnTo>
                <a:lnTo>
                  <a:pt x="476" y="525"/>
                </a:lnTo>
                <a:lnTo>
                  <a:pt x="484" y="518"/>
                </a:lnTo>
                <a:lnTo>
                  <a:pt x="494" y="512"/>
                </a:lnTo>
                <a:lnTo>
                  <a:pt x="502" y="505"/>
                </a:lnTo>
                <a:lnTo>
                  <a:pt x="511" y="497"/>
                </a:lnTo>
                <a:lnTo>
                  <a:pt x="520" y="491"/>
                </a:lnTo>
                <a:lnTo>
                  <a:pt x="528" y="483"/>
                </a:lnTo>
                <a:lnTo>
                  <a:pt x="536" y="475"/>
                </a:lnTo>
                <a:lnTo>
                  <a:pt x="545" y="467"/>
                </a:lnTo>
                <a:lnTo>
                  <a:pt x="552" y="459"/>
                </a:lnTo>
                <a:lnTo>
                  <a:pt x="561" y="451"/>
                </a:lnTo>
                <a:lnTo>
                  <a:pt x="569" y="443"/>
                </a:lnTo>
                <a:lnTo>
                  <a:pt x="576" y="435"/>
                </a:lnTo>
                <a:lnTo>
                  <a:pt x="584" y="426"/>
                </a:lnTo>
                <a:lnTo>
                  <a:pt x="591" y="418"/>
                </a:lnTo>
                <a:lnTo>
                  <a:pt x="598" y="409"/>
                </a:lnTo>
                <a:lnTo>
                  <a:pt x="605" y="400"/>
                </a:lnTo>
                <a:lnTo>
                  <a:pt x="612" y="391"/>
                </a:lnTo>
                <a:lnTo>
                  <a:pt x="619" y="382"/>
                </a:lnTo>
                <a:lnTo>
                  <a:pt x="625" y="372"/>
                </a:lnTo>
                <a:lnTo>
                  <a:pt x="632" y="363"/>
                </a:lnTo>
                <a:lnTo>
                  <a:pt x="639" y="353"/>
                </a:lnTo>
                <a:lnTo>
                  <a:pt x="644" y="345"/>
                </a:lnTo>
                <a:lnTo>
                  <a:pt x="650" y="334"/>
                </a:lnTo>
                <a:lnTo>
                  <a:pt x="656" y="324"/>
                </a:lnTo>
                <a:lnTo>
                  <a:pt x="662" y="315"/>
                </a:lnTo>
                <a:lnTo>
                  <a:pt x="667" y="305"/>
                </a:lnTo>
                <a:lnTo>
                  <a:pt x="672" y="295"/>
                </a:lnTo>
                <a:lnTo>
                  <a:pt x="677" y="285"/>
                </a:lnTo>
                <a:lnTo>
                  <a:pt x="682" y="275"/>
                </a:lnTo>
                <a:lnTo>
                  <a:pt x="687" y="264"/>
                </a:lnTo>
                <a:lnTo>
                  <a:pt x="691" y="253"/>
                </a:lnTo>
                <a:lnTo>
                  <a:pt x="695" y="243"/>
                </a:lnTo>
                <a:lnTo>
                  <a:pt x="700" y="232"/>
                </a:lnTo>
                <a:lnTo>
                  <a:pt x="704" y="222"/>
                </a:lnTo>
                <a:lnTo>
                  <a:pt x="708" y="211"/>
                </a:lnTo>
                <a:lnTo>
                  <a:pt x="712" y="201"/>
                </a:lnTo>
                <a:lnTo>
                  <a:pt x="715" y="190"/>
                </a:lnTo>
                <a:lnTo>
                  <a:pt x="718" y="179"/>
                </a:lnTo>
                <a:lnTo>
                  <a:pt x="721" y="168"/>
                </a:lnTo>
                <a:lnTo>
                  <a:pt x="724" y="157"/>
                </a:lnTo>
                <a:lnTo>
                  <a:pt x="726" y="146"/>
                </a:lnTo>
                <a:lnTo>
                  <a:pt x="729" y="135"/>
                </a:lnTo>
                <a:lnTo>
                  <a:pt x="731" y="124"/>
                </a:lnTo>
                <a:lnTo>
                  <a:pt x="733" y="112"/>
                </a:lnTo>
                <a:lnTo>
                  <a:pt x="735" y="102"/>
                </a:lnTo>
                <a:lnTo>
                  <a:pt x="737" y="90"/>
                </a:lnTo>
                <a:lnTo>
                  <a:pt x="739" y="79"/>
                </a:lnTo>
                <a:lnTo>
                  <a:pt x="739" y="68"/>
                </a:lnTo>
                <a:lnTo>
                  <a:pt x="740" y="57"/>
                </a:lnTo>
                <a:lnTo>
                  <a:pt x="741" y="45"/>
                </a:lnTo>
                <a:lnTo>
                  <a:pt x="742" y="34"/>
                </a:lnTo>
                <a:lnTo>
                  <a:pt x="742" y="22"/>
                </a:lnTo>
                <a:lnTo>
                  <a:pt x="743" y="12"/>
                </a:lnTo>
                <a:lnTo>
                  <a:pt x="743" y="0"/>
                </a:lnTo>
                <a:lnTo>
                  <a:pt x="1056" y="100"/>
                </a:lnTo>
                <a:lnTo>
                  <a:pt x="1393" y="0"/>
                </a:lnTo>
              </a:path>
            </a:pathLst>
          </a:custGeom>
          <a:solidFill>
            <a:srgbClr val="C1ADE5"/>
          </a:solidFill>
          <a:ln w="12700" cap="rnd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12" name="Text Box 27"/>
          <p:cNvSpPr txBox="1">
            <a:spLocks noChangeAspect="1" noChangeArrowheads="1"/>
          </p:cNvSpPr>
          <p:nvPr/>
        </p:nvSpPr>
        <p:spPr bwMode="auto">
          <a:xfrm rot="3067909">
            <a:off x="6110284" y="2768959"/>
            <a:ext cx="1790700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2400" b="1" dirty="0" err="1">
                <a:latin typeface="+mj-lt"/>
              </a:rPr>
              <a:t>Results.json</a:t>
            </a:r>
            <a:endParaRPr lang="fr-FR" sz="2400" b="1" dirty="0">
              <a:latin typeface="+mj-lt"/>
            </a:endParaRPr>
          </a:p>
        </p:txBody>
      </p:sp>
      <p:sp>
        <p:nvSpPr>
          <p:cNvPr id="13" name="Text Box 28"/>
          <p:cNvSpPr txBox="1">
            <a:spLocks noChangeAspect="1" noChangeArrowheads="1"/>
          </p:cNvSpPr>
          <p:nvPr/>
        </p:nvSpPr>
        <p:spPr bwMode="auto">
          <a:xfrm rot="18600999">
            <a:off x="4200537" y="2749904"/>
            <a:ext cx="1720850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8000" rIns="1800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2400" b="1" dirty="0" err="1">
                <a:latin typeface="+mj-lt"/>
              </a:rPr>
              <a:t>Rungame.py</a:t>
            </a:r>
            <a:endParaRPr lang="fr-FR" sz="2400" b="1" dirty="0">
              <a:latin typeface="+mj-lt"/>
            </a:endParaRPr>
          </a:p>
        </p:txBody>
      </p:sp>
      <p:sp>
        <p:nvSpPr>
          <p:cNvPr id="14" name="Text Box 32"/>
          <p:cNvSpPr txBox="1">
            <a:spLocks noChangeAspect="1" noChangeArrowheads="1"/>
          </p:cNvSpPr>
          <p:nvPr/>
        </p:nvSpPr>
        <p:spPr bwMode="auto">
          <a:xfrm rot="20243925">
            <a:off x="5892800" y="4608772"/>
            <a:ext cx="1631951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8000" rIns="1800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GB" sz="2400" b="1" dirty="0" err="1">
                <a:latin typeface="+mj-lt"/>
              </a:rPr>
              <a:t>Parsing.py</a:t>
            </a:r>
            <a:endParaRPr lang="fr-FR" sz="2400" b="1" dirty="0">
              <a:latin typeface="+mj-lt"/>
            </a:endParaRPr>
          </a:p>
        </p:txBody>
      </p:sp>
      <p:sp>
        <p:nvSpPr>
          <p:cNvPr id="15" name="Text Box 33"/>
          <p:cNvSpPr txBox="1">
            <a:spLocks noChangeAspect="1" noChangeArrowheads="1"/>
          </p:cNvSpPr>
          <p:nvPr/>
        </p:nvSpPr>
        <p:spPr bwMode="auto">
          <a:xfrm rot="2067849">
            <a:off x="4324347" y="4505684"/>
            <a:ext cx="1584324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8000" rIns="1800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2400" b="1" dirty="0" err="1">
                <a:latin typeface="+mj-lt"/>
              </a:rPr>
              <a:t>Parsed.json</a:t>
            </a:r>
            <a:r>
              <a:rPr lang="fr-FR" sz="2400" b="1" dirty="0">
                <a:latin typeface="+mj-lt"/>
              </a:rPr>
              <a:t> </a:t>
            </a:r>
            <a:endParaRPr lang="fr-FR" sz="2400" b="1" dirty="0">
              <a:latin typeface="+mj-lt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261225" y="2312988"/>
            <a:ext cx="431800" cy="431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308475" y="4859338"/>
            <a:ext cx="431800" cy="431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308475" y="2312988"/>
            <a:ext cx="431800" cy="431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9" name="Oval 34"/>
          <p:cNvSpPr>
            <a:spLocks noChangeArrowheads="1"/>
          </p:cNvSpPr>
          <p:nvPr/>
        </p:nvSpPr>
        <p:spPr bwMode="auto">
          <a:xfrm>
            <a:off x="7261225" y="4859338"/>
            <a:ext cx="431800" cy="431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0" name="Line 51"/>
          <p:cNvSpPr>
            <a:spLocks noChangeShapeType="1"/>
          </p:cNvSpPr>
          <p:nvPr/>
        </p:nvSpPr>
        <p:spPr bwMode="auto">
          <a:xfrm>
            <a:off x="4021138" y="1987550"/>
            <a:ext cx="0" cy="10795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21" name="Line 52"/>
          <p:cNvSpPr>
            <a:spLocks noChangeShapeType="1"/>
          </p:cNvSpPr>
          <p:nvPr/>
        </p:nvSpPr>
        <p:spPr bwMode="auto">
          <a:xfrm>
            <a:off x="7908925" y="1989138"/>
            <a:ext cx="0" cy="10795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22" name="Line 53"/>
          <p:cNvSpPr>
            <a:spLocks noChangeShapeType="1"/>
          </p:cNvSpPr>
          <p:nvPr/>
        </p:nvSpPr>
        <p:spPr bwMode="auto">
          <a:xfrm>
            <a:off x="4021138" y="4589463"/>
            <a:ext cx="0" cy="9715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23" name="Line 57"/>
          <p:cNvSpPr>
            <a:spLocks noChangeShapeType="1"/>
          </p:cNvSpPr>
          <p:nvPr/>
        </p:nvSpPr>
        <p:spPr bwMode="auto">
          <a:xfrm>
            <a:off x="7896225" y="4589463"/>
            <a:ext cx="0" cy="9715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64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0237"/>
            <a:ext cx="9601200" cy="3581400"/>
          </a:xfrm>
        </p:spPr>
        <p:txBody>
          <a:bodyPr/>
          <a:lstStyle/>
          <a:p>
            <a:r>
              <a:rPr lang="en-US" sz="2400" dirty="0" smtClean="0"/>
              <a:t>Simplified Magic</a:t>
            </a:r>
          </a:p>
          <a:p>
            <a:r>
              <a:rPr lang="en-US" sz="2400" dirty="0" smtClean="0"/>
              <a:t>Functional Logging System</a:t>
            </a:r>
          </a:p>
          <a:p>
            <a:r>
              <a:rPr lang="en-US" sz="2400" dirty="0" smtClean="0"/>
              <a:t>Functional Updating Computer Strategy</a:t>
            </a:r>
          </a:p>
          <a:p>
            <a:r>
              <a:rPr lang="en-US" sz="2400" dirty="0" smtClean="0"/>
              <a:t>Frame in place and easy to improve</a:t>
            </a:r>
          </a:p>
          <a:p>
            <a:r>
              <a:rPr lang="en-US" sz="2400" dirty="0" smtClean="0"/>
              <a:t>Next steps:</a:t>
            </a:r>
          </a:p>
        </p:txBody>
      </p:sp>
    </p:spTree>
    <p:extLst>
      <p:ext uri="{BB962C8B-B14F-4D97-AF65-F5344CB8AC3E}">
        <p14:creationId xmlns:p14="http://schemas.microsoft.com/office/powerpoint/2010/main" val="1993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556</TotalTime>
  <Words>198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Arial</vt:lpstr>
      <vt:lpstr>Tahoma</vt:lpstr>
      <vt:lpstr>Crop</vt:lpstr>
      <vt:lpstr>Playing With Cards by Nick Hattwick</vt:lpstr>
      <vt:lpstr>The Plan </vt:lpstr>
      <vt:lpstr>The Simplified Game</vt:lpstr>
      <vt:lpstr>The Prototype </vt:lpstr>
      <vt:lpstr>What even is this?</vt:lpstr>
      <vt:lpstr>The Program</vt:lpstr>
      <vt:lpstr>Polymorphism</vt:lpstr>
      <vt:lpstr>Machine Learning Cycle</vt:lpstr>
      <vt:lpstr>Success?</vt:lpstr>
      <vt:lpstr>Thank You!                                     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With Cards Nick Hattwick</dc:title>
  <dc:subject/>
  <dc:creator>Nicholas Hattwick</dc:creator>
  <cp:keywords/>
  <dc:description/>
  <cp:lastModifiedBy>Nicholas Hattwick</cp:lastModifiedBy>
  <cp:revision>27</cp:revision>
  <dcterms:created xsi:type="dcterms:W3CDTF">2017-01-12T14:31:07Z</dcterms:created>
  <dcterms:modified xsi:type="dcterms:W3CDTF">2017-01-12T23:47:22Z</dcterms:modified>
  <cp:category/>
</cp:coreProperties>
</file>