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3AF6-CCFF-4EA4-BFB9-BDF799692535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B2A0-044C-4221-8DBD-49C90FD8B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5789E-99FB-4824-B984-E8FC7BFE9AC2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D75C-7188-4B24-9875-BFE59DD5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1B983-28AF-4F8A-9C89-2E75E807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FBC9-C09F-4AC2-A528-12B9B09B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E3C4-7F1B-4B85-9896-34DC9A4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7F2D-BDDA-43B3-A2A8-EABBD2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CF43-7340-4A5D-AF35-4CD76B6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FAF59-218A-4853-A511-8FE42D53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6C1C1-09F0-4385-B232-6D24984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2A9F9-8D36-4D1F-A6BD-B945247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AA7F5-EDAB-4192-B730-BA7A292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4274B-E1B1-47A3-AEC3-AED2A5EE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D6EC8-2612-4ABB-B840-8DBB61DB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088B0-CD9C-4072-A729-1441625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50BC-E5CA-41BF-BF30-3A74FCE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F4E5D-E767-49B5-8820-635F81C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638828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2659200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66" y="0"/>
            <a:ext cx="12230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048000"/>
            <a:ext cx="57912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E6FE-C3B0-43A8-967A-3845386FA1A0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BDE-1358-4D1C-B95D-5E354B0BDC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457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DA42-32FB-434F-AA6B-18BE0033AC21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D509-AB07-4561-96D1-90CA8EECFAA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45076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27EB-3C5E-4812-BBC2-0AA16F6C88E8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4C5D-9701-4568-8BB1-52054D9940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65830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42240" cy="1162050"/>
          </a:xfrm>
        </p:spPr>
        <p:txBody>
          <a:bodyPr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1"/>
            <a:ext cx="10942240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35C9-F02F-4923-A585-294B64E16330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0CD9-B3BC-4467-8934-A296A5B8CE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5805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24CC-37F1-4C28-B5EB-B2C217D2FA36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A2CA-0702-4ACC-99A8-6A75F96172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03904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487C-F848-42D7-A7F0-8156DB2B8EA5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1ADA-770E-4F16-87C7-8641F1DFB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95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EF4A-43CB-4575-AA97-E890F05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94302-60D9-4A72-9A93-D713CB39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F8740-466C-4FF2-A2F1-6BD0569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4FD6D-1D8A-4375-9E14-0369E3F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EF72-DC80-4F17-A8C7-BC15FE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4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145FC-1B1C-4062-A21A-E078C0D766D6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F148-05F5-4244-8EA3-87EAAEB53B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1085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2EBA-5F0A-4E05-A089-A5F81A2FDC51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2D27-1ED0-41B1-9BE4-8F237D7893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332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E0CF-EAF9-4107-83F0-B1DAFA6F96E1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B439-D319-4C8D-9BAF-A2FA0A911E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05101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D39-496A-4143-A643-8C08E655FEB1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E66A-0E02-4CF2-B73B-62B15BDB5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104001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1600201"/>
            <a:ext cx="1076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DE53-1164-448D-9944-285CDB5E8274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69EF-5FBD-4869-97DE-69FCFB037F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480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9C-979F-46EF-88C0-9065553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D495B-BF69-46F9-9D33-FCD11FA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1CF47-80F2-4B36-B29A-C80B0D6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E6BC0-C21D-4402-A571-0E57C2F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AB27-F6F9-4BA0-8C64-ACEC84C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B8-5DC4-4E9D-9876-2851638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28C5-4041-4279-8D96-45422E9E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F81BA-7586-47C3-87B2-007823E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65CD4-E831-4595-8237-2EE4AFA1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2B71-48E2-497D-B186-7008F3B2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18FDB-2FD8-4FE7-9C93-E86720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AA-792D-4C34-B674-8DB1D35A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07640-BD97-46D0-9257-1F46A9D7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4B0D-1D2E-4A6D-8187-6D624A0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C266B3-AC68-4830-8225-C43E7FAB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45FB2-9916-4620-97DF-6044B5DB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B1B08-6E89-4484-AE94-75AE210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00855-6653-4AEF-A664-97BBC9B8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1C038-CF52-4985-AD96-ACC1CFF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A9D0-8F2C-45F5-A89D-2199220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4B8CC-EA01-40CE-B38A-BA070B1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1A84-A80C-4E71-8017-322B9DDC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984AC-65B5-4E58-91B9-0293FE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B1CE-A39C-4370-84D7-22147B4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D1F0B-9CB1-4242-A603-335099F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579F2-EE55-454B-BFF1-193F40D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8841-0410-4B29-B3E7-83AA477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FD9E0-7EA8-4090-85A6-59AFD40A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A26B7-D040-4A29-ACF9-673F0954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92881-F877-44B9-B3D9-C0B55E3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2B5B8-F8E2-42F9-AB1D-40B9C1F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3179A-CD4C-403B-AC9D-A344171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3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D67FE-0754-43E4-AB39-6793F6F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7216C-59D2-435F-AC2B-E4A808D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FB3E-E8E4-4358-A3D1-B232CD8C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AD88F-8860-4F45-A2F3-CBFAEF3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08E7-6AEE-4195-8051-0F79CF9C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AAEC6-8E23-4DFB-936D-453AEEC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34BA3-347B-45FB-9A10-78D4490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0D95-9ECB-460A-B3AF-6BBB373D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13A88-E097-4A2E-B604-860D3166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9E88-E4C3-4B86-A998-465983F0379C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5EFE6-BAA1-434F-B0EB-C79D863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6620-4270-4825-B1DD-ADC433BF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16000" y="274638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1600201"/>
            <a:ext cx="1076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62D919-112B-4BF2-A048-668EBC8E5715}" type="datetimeFigureOut">
              <a:rPr lang="es-ES"/>
              <a:pPr>
                <a:defRPr/>
              </a:pPr>
              <a:t>10/09/2020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D8BE-1365-4BBC-8634-80120413BC69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03200" y="-109538"/>
            <a:ext cx="109220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4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kXYiPx9--s" TargetMode="External"/><Relationship Id="rId2" Type="http://schemas.openxmlformats.org/officeDocument/2006/relationships/hyperlink" Target="https://youtu.be/uEvu2PlDhO0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youtu.be/JJvcLzx-s6s" TargetMode="External"/><Relationship Id="rId4" Type="http://schemas.openxmlformats.org/officeDocument/2006/relationships/hyperlink" Target="https://youtu.be/vkExCqcHV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14800" y="2286001"/>
            <a:ext cx="618013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ES" cap="none" dirty="0"/>
              <a:t>EJERCICIOS PREVIOS A LA PRIMERA CLASE</a:t>
            </a:r>
            <a:br>
              <a:rPr lang="es-ES" cap="none" dirty="0"/>
            </a:br>
            <a:r>
              <a:rPr lang="es-ES" cap="none" dirty="0"/>
              <a:t>GRUPO 40- LUNES DE13 A 15 HORAS</a:t>
            </a:r>
            <a:endParaRPr cap="none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209801" y="273050"/>
            <a:ext cx="8207375" cy="1162050"/>
          </a:xfrm>
        </p:spPr>
        <p:txBody>
          <a:bodyPr/>
          <a:lstStyle/>
          <a:p>
            <a:r>
              <a:rPr lang="es-ES" dirty="0"/>
              <a:t>Visualizar los siguientes videos</a:t>
            </a:r>
            <a:endParaRPr dirty="0"/>
          </a:p>
        </p:txBody>
      </p:sp>
      <p:sp>
        <p:nvSpPr>
          <p:cNvPr id="6147" name="2 Marcador de texto"/>
          <p:cNvSpPr>
            <a:spLocks noGrp="1"/>
          </p:cNvSpPr>
          <p:nvPr>
            <p:ph type="body" sz="half" idx="2"/>
          </p:nvPr>
        </p:nvSpPr>
        <p:spPr>
          <a:xfrm>
            <a:off x="2209801" y="1435101"/>
            <a:ext cx="8207375" cy="4691063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https://youtu.be/uEvu2PlDhO0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3"/>
              </a:rPr>
              <a:t>https://youtu.be/zkXYiPx9--s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https://youtu.be/vkExCqcHVMA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https://youtu.be/vkExCqcHVMA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5"/>
              </a:rPr>
              <a:t>https://youtu.be/JJvcLzx-s6s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Realizar un breve resumen, en formato </a:t>
            </a:r>
            <a:r>
              <a:rPr lang="es-ES" dirty="0" err="1"/>
              <a:t>Powerpoint</a:t>
            </a:r>
            <a:r>
              <a:rPr lang="es-ES" dirty="0"/>
              <a:t>, sobre Nathaniel </a:t>
            </a:r>
            <a:r>
              <a:rPr lang="es-ES" dirty="0" err="1"/>
              <a:t>Borenstein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68</Words>
  <Application>Microsoft Office PowerPoint</Application>
  <PresentationFormat>Panorámica</PresentationFormat>
  <Paragraphs>10</Paragraphs>
  <Slides>2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de Office</vt:lpstr>
      <vt:lpstr>plantillaAESM</vt:lpstr>
      <vt:lpstr>EJERCICIOS PREVIOS A LA PRIMERA CLASE GRUPO 40- LUNES DE13 A 15 HORAS</vt:lpstr>
      <vt:lpstr>Visualizar los siguientes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PREVIOS A LA PRIMERA CLASE GRUPO 40- LUNES DE13 A 15 HORAS</dc:title>
  <dc:creator>Angel Lloret Rivera</dc:creator>
  <cp:lastModifiedBy>Angel Lloret Rivera</cp:lastModifiedBy>
  <cp:revision>5</cp:revision>
  <dcterms:created xsi:type="dcterms:W3CDTF">2020-09-10T09:46:10Z</dcterms:created>
  <dcterms:modified xsi:type="dcterms:W3CDTF">2020-09-10T11:01:04Z</dcterms:modified>
</cp:coreProperties>
</file>