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9" r:id="rId3"/>
    <p:sldId id="28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06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F3AF6-CCFF-4EA4-BFB9-BDF79969253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B2A0-044C-4221-8DBD-49C90FD8B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14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/>
          </a:p>
          <a:p>
            <a:pPr eaLnBrk="1" hangingPunct="1">
              <a:spcBef>
                <a:spcPct val="0"/>
              </a:spcBef>
            </a:pPr>
            <a:endParaRPr/>
          </a:p>
          <a:p>
            <a:pPr eaLnBrk="1" hangingPunct="1">
              <a:spcBef>
                <a:spcPct val="0"/>
              </a:spcBef>
            </a:pPr>
            <a:endParaRPr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F5789E-99FB-4824-B984-E8FC7BFE9AC2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CD75C-7188-4B24-9875-BFE59DD59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61B983-28AF-4F8A-9C89-2E75E8075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4FBC9-C09F-4AC2-A528-12B9B09B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1E3C4-7F1B-4B85-9896-34DC9A40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17F2D-BDDA-43B3-A2A8-EABBD2C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86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CF43-7340-4A5D-AF35-4CD76B6C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4FAF59-218A-4853-A511-8FE42D53E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6C1C1-09F0-4385-B232-6D249848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2A9F9-8D36-4D1F-A6BD-B9452472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AA7F5-EDAB-4192-B730-BA7A292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74274B-E1B1-47A3-AEC3-AED2A5EEE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2D6EC8-2612-4ABB-B840-8DBB61DB1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088B0-CD9C-4072-A729-1441625B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450BC-E5CA-41BF-BF30-3A74FCE6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F4E5D-E767-49B5-8820-635F81CD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98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95467" y="260649"/>
            <a:ext cx="106024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sm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y especificación de sistemas software</a:t>
            </a:r>
          </a:p>
        </p:txBody>
      </p:sp>
    </p:spTree>
    <p:extLst>
      <p:ext uri="{BB962C8B-B14F-4D97-AF65-F5344CB8AC3E}">
        <p14:creationId xmlns:p14="http://schemas.microsoft.com/office/powerpoint/2010/main" val="6388283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95467" y="260649"/>
            <a:ext cx="106024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sm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y especificación de sistemas software</a:t>
            </a:r>
          </a:p>
        </p:txBody>
      </p:sp>
    </p:spTree>
    <p:extLst>
      <p:ext uri="{BB962C8B-B14F-4D97-AF65-F5344CB8AC3E}">
        <p14:creationId xmlns:p14="http://schemas.microsoft.com/office/powerpoint/2010/main" val="26592009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66" y="0"/>
            <a:ext cx="122301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3048000"/>
            <a:ext cx="5791200" cy="1362075"/>
          </a:xfrm>
        </p:spPr>
        <p:txBody>
          <a:bodyPr anchor="b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042400" y="5334000"/>
            <a:ext cx="2844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E6FE-C3B0-43A8-967A-3845386FA1A0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0BDE-1358-4D1C-B95D-5E354B0BDC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04573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DDA42-32FB-434F-AA6B-18BE0033AC21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BD509-AB07-4561-96D1-90CA8EECFAA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450768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27EB-3C5E-4812-BBC2-0AA16F6C88E8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4C5D-9701-4568-8BB1-52054D99408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465830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42240" cy="1162050"/>
          </a:xfrm>
        </p:spPr>
        <p:txBody>
          <a:bodyPr/>
          <a:lstStyle>
            <a:lvl1pPr algn="l" eaLnBrk="1" latinLnBrk="0" hangingPunct="1">
              <a:defRPr kumimoji="0" lang="es-ES" sz="3600" b="1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435101"/>
            <a:ext cx="10942240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28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635C9-F02F-4923-A585-294B64E16330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A0CD9-B3BC-4467-8934-A296A5B8CE1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958054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24CC-37F1-4C28-B5EB-B2C217D2FA36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FA2CA-0702-4ACC-99A8-6A75F96172A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039043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487C-F848-42D7-A7F0-8156DB2B8EA5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D1ADA-770E-4F16-87C7-8641F1DFBB7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5895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BEF4A-43CB-4575-AA97-E890F051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94302-60D9-4A72-9A93-D713CB39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F8740-466C-4FF2-A2F1-6BD05694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4FD6D-1D8A-4375-9E14-0369E3F8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4EF72-DC80-4F17-A8C7-BC15FE02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43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145FC-1B1C-4062-A21A-E078C0D766D6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1F148-05F5-4244-8EA3-87EAAEB53B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721085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2EBA-5F0A-4E05-A089-A5F81A2FDC51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32D27-1ED0-41B1-9BE4-8F237D78932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933291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9E0CF-EAF9-4107-83F0-B1DAFA6F96E1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6B439-D319-4C8D-9BAF-A2FA0A911E5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05101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BD39-496A-4143-A643-8C08E655FEB1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9E66A-0E02-4CF2-B73B-62B15BDB5F1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104001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16000" y="1600201"/>
            <a:ext cx="10769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9DE53-1164-448D-9944-285CDB5E8274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769EF-5FBD-4869-97DE-69FCFB037F0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14806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2B9C-979F-46EF-88C0-9065553A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1D495B-BF69-46F9-9D33-FCD11FAB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1CF47-80F2-4B36-B29A-C80B0D6B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E6BC0-C21D-4402-A571-0E57C2F3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8AB27-F6F9-4BA0-8C64-ACEC84C1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8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A3B8-5DC4-4E9D-9876-2851638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928C5-4041-4279-8D96-45422E9E5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BF81BA-7586-47C3-87B2-007823E7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E65CD4-E831-4595-8237-2EE4AFA1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332B71-48E2-497D-B186-7008F3B2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18FDB-2FD8-4FE7-9C93-E8672068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4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EA0AA-792D-4C34-B674-8DB1D35A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07640-BD97-46D0-9257-1F46A9D7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744B0D-1D2E-4A6D-8187-6D624A09A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C266B3-AC68-4830-8225-C43E7FABA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945FB2-9916-4620-97DF-6044B5DB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B1B08-6E89-4484-AE94-75AE2104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000855-6653-4AEF-A664-97BBC9B8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41C038-CF52-4985-AD96-ACC1CFFC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0A9D0-8F2C-45F5-A89D-2199220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4B8CC-EA01-40CE-B38A-BA070B17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791A84-A80C-4E71-8017-322B9DDC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9984AC-65B5-4E58-91B9-0293FE57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8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93B1CE-A39C-4370-84D7-22147B45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CD1F0B-9CB1-4242-A603-335099F3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579F2-EE55-454B-BFF1-193F40D5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8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48841-0410-4B29-B3E7-83AA4772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FD9E0-7EA8-4090-85A6-59AFD40A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CA26B7-D040-4A29-ACF9-673F0954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192881-F877-44B9-B3D9-C0B55E3D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2B5B8-F8E2-42F9-AB1D-40B9C1FF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D3179A-CD4C-403B-AC9D-A344171F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38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D67FE-0754-43E4-AB39-6793F6FE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B7216C-59D2-435F-AC2B-E4A808D0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9EFB3E-E8E4-4358-A3D1-B232CD8C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4AD88F-8860-4F45-A2F3-CBFAEF36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C08E7-6AEE-4195-8051-0F79CF9C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2AAEC6-8E23-4DFB-936D-453AEECD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71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334BA3-347B-45FB-9A10-78D44909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B0D95-9ECB-460A-B3AF-6BBB373D0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13A88-E097-4A2E-B604-860D3166A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9E88-E4C3-4B86-A998-465983F0379C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5EFE6-BAA1-434F-B0EB-C79D8638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46620-4270-4825-B1DD-ADC433BFA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2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16000" y="274638"/>
            <a:ext cx="1076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16000" y="1600201"/>
            <a:ext cx="1076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62D919-112B-4BF2-A048-668EBC8E5715}" type="datetimeFigureOut">
              <a:rPr lang="es-ES"/>
              <a:pPr>
                <a:defRPr/>
              </a:pPr>
              <a:t>01/10/2020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23D8BE-1365-4BBC-8634-80120413BC69}" type="slidenum">
              <a:rPr/>
              <a:pPr>
                <a:defRPr/>
              </a:pPr>
              <a:t>‹Nº›</a:t>
            </a:fld>
            <a:endParaRPr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203200" y="-109538"/>
            <a:ext cx="109220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44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Q5n3gtNsbY" TargetMode="External"/><Relationship Id="rId2" Type="http://schemas.openxmlformats.org/officeDocument/2006/relationships/hyperlink" Target="https://youtu.be/-tEOzeW9Js0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youtu.be/lEF-x7xnuR0" TargetMode="External"/><Relationship Id="rId4" Type="http://schemas.openxmlformats.org/officeDocument/2006/relationships/hyperlink" Target="https://youtu.be/TVxKaPARJ_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14800" y="2277124"/>
            <a:ext cx="618013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s-ES" cap="none" dirty="0"/>
              <a:t>EJERCICIOS PREVIOS A LA CUARTA CLASE TEORIA</a:t>
            </a:r>
            <a:br>
              <a:rPr lang="es-ES" cap="none" dirty="0"/>
            </a:br>
            <a:endParaRPr cap="none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2209801" y="273050"/>
            <a:ext cx="8207375" cy="1162050"/>
          </a:xfrm>
        </p:spPr>
        <p:txBody>
          <a:bodyPr/>
          <a:lstStyle/>
          <a:p>
            <a:r>
              <a:rPr lang="es-ES" dirty="0"/>
              <a:t>Visualizar los siguientes videos</a:t>
            </a:r>
            <a:endParaRPr dirty="0"/>
          </a:p>
        </p:txBody>
      </p:sp>
      <p:sp>
        <p:nvSpPr>
          <p:cNvPr id="6147" name="2 Marcador de texto"/>
          <p:cNvSpPr>
            <a:spLocks noGrp="1"/>
          </p:cNvSpPr>
          <p:nvPr>
            <p:ph type="body" sz="half" idx="2"/>
          </p:nvPr>
        </p:nvSpPr>
        <p:spPr>
          <a:xfrm>
            <a:off x="2209801" y="1435101"/>
            <a:ext cx="8207375" cy="4901904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2"/>
              </a:rPr>
              <a:t>https://youtu.be/-tEOzeW9Js0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3"/>
              </a:rPr>
              <a:t>https://youtu.be/6Q5n3gtNsbY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4"/>
              </a:rPr>
              <a:t>https://youtu.be/TVxKaPARJ_c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5"/>
              </a:rPr>
              <a:t>https://youtu.be/lEF-x7xnuR0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/>
              <a:t>Realizar una </a:t>
            </a:r>
            <a:r>
              <a:rPr lang="es-ES" dirty="0" err="1"/>
              <a:t>presentacion</a:t>
            </a:r>
            <a:r>
              <a:rPr lang="es-ES" dirty="0"/>
              <a:t> sobre el estándar IEEE 830 con el siguiente contenido</a:t>
            </a:r>
          </a:p>
          <a:p>
            <a:r>
              <a:rPr lang="es-ES" dirty="0"/>
              <a:t>           - Definición</a:t>
            </a:r>
          </a:p>
          <a:p>
            <a:r>
              <a:rPr lang="es-ES" dirty="0"/>
              <a:t>           - Usos</a:t>
            </a:r>
          </a:p>
          <a:p>
            <a:r>
              <a:rPr lang="es-ES" dirty="0"/>
              <a:t>           - Estructura</a:t>
            </a:r>
          </a:p>
          <a:p>
            <a:pPr marL="514350" indent="-514350">
              <a:buFont typeface="Arial" charset="0"/>
              <a:buAutoNum type="arabicPeriod"/>
            </a:pPr>
            <a:endParaRPr lang="es-ES" dirty="0"/>
          </a:p>
          <a:p>
            <a:endParaRPr lang="es-ES" dirty="0"/>
          </a:p>
          <a:p>
            <a:pPr marL="514350" indent="-514350">
              <a:buFont typeface="Arial" charset="0"/>
              <a:buAutoNum type="arabicPeriod"/>
            </a:pPr>
            <a:endParaRPr lang="es-ES" dirty="0"/>
          </a:p>
          <a:p>
            <a:pPr marL="514350" indent="-514350">
              <a:buFont typeface="Arial" charset="0"/>
              <a:buAutoNum type="arabicPeriod"/>
            </a:pPr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antillaAES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64</Words>
  <Application>Microsoft Office PowerPoint</Application>
  <PresentationFormat>Panorámica</PresentationFormat>
  <Paragraphs>15</Paragraphs>
  <Slides>2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Tema de Office</vt:lpstr>
      <vt:lpstr>plantillaAESM</vt:lpstr>
      <vt:lpstr>EJERCICIOS PREVIOS A LA CUARTA CLASE TEORIA </vt:lpstr>
      <vt:lpstr>Visualizar los siguientes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PREVIOS A LA PRIMERA CLASE GRUPO 40- LUNES DE13 A 15 HORAS</dc:title>
  <dc:creator>Angel Lloret Rivera</dc:creator>
  <cp:lastModifiedBy>Angel Lloret Rivera</cp:lastModifiedBy>
  <cp:revision>14</cp:revision>
  <dcterms:created xsi:type="dcterms:W3CDTF">2020-09-10T09:46:10Z</dcterms:created>
  <dcterms:modified xsi:type="dcterms:W3CDTF">2020-10-01T08:37:10Z</dcterms:modified>
</cp:coreProperties>
</file>