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sldIdLst>
    <p:sldId id="276" r:id="rId2"/>
    <p:sldId id="257" r:id="rId3"/>
    <p:sldId id="258" r:id="rId4"/>
    <p:sldId id="323" r:id="rId5"/>
    <p:sldId id="318" r:id="rId6"/>
    <p:sldId id="305" r:id="rId7"/>
    <p:sldId id="324" r:id="rId8"/>
    <p:sldId id="325" r:id="rId9"/>
    <p:sldId id="314" r:id="rId10"/>
    <p:sldId id="320" r:id="rId11"/>
    <p:sldId id="313" r:id="rId12"/>
    <p:sldId id="311" r:id="rId13"/>
    <p:sldId id="316" r:id="rId14"/>
    <p:sldId id="321" r:id="rId15"/>
    <p:sldId id="319" r:id="rId16"/>
    <p:sldId id="322" r:id="rId17"/>
    <p:sldId id="267" r:id="rId18"/>
    <p:sldId id="297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on" id="{F6339571-92DD-4CC2-9F28-43982250F584}">
          <p14:sldIdLst>
            <p14:sldId id="276"/>
          </p14:sldIdLst>
        </p14:section>
        <p14:section name="Home slide" id="{F937AD6A-8833-4266-94D3-3380B2524677}">
          <p14:sldIdLst>
            <p14:sldId id="257"/>
          </p14:sldIdLst>
        </p14:section>
        <p14:section name="Introduccion" id="{F21CF6F9-8521-482C-A5AD-9C83B5E8F012}">
          <p14:sldIdLst>
            <p14:sldId id="258"/>
          </p14:sldIdLst>
        </p14:section>
        <p14:section name="Implementacion" id="{76F3D4B0-7390-4113-9648-FB1B0A9D4251}">
          <p14:sldIdLst>
            <p14:sldId id="323"/>
            <p14:sldId id="318"/>
            <p14:sldId id="305"/>
            <p14:sldId id="324"/>
            <p14:sldId id="325"/>
            <p14:sldId id="314"/>
            <p14:sldId id="320"/>
            <p14:sldId id="313"/>
            <p14:sldId id="311"/>
            <p14:sldId id="316"/>
            <p14:sldId id="321"/>
            <p14:sldId id="319"/>
            <p14:sldId id="322"/>
          </p14:sldIdLst>
        </p14:section>
        <p14:section name="Conclusiones" id="{40250177-E8FC-4A3E-93DB-2B2EF59A3DFB}">
          <p14:sldIdLst>
            <p14:sldId id="267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05A9"/>
    <a:srgbClr val="B447E5"/>
    <a:srgbClr val="7F1FA4"/>
    <a:srgbClr val="014A87"/>
    <a:srgbClr val="00001E"/>
    <a:srgbClr val="000066"/>
    <a:srgbClr val="000000"/>
    <a:srgbClr val="020473"/>
    <a:srgbClr val="05DBFF"/>
    <a:srgbClr val="020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16D80-3FF2-4A30-B4E6-B2DC849A5A97}" v="2" dt="2024-05-22T13:42:39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5" y="7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5AEE-43F9-4E35-A9B5-F7DB91E9A40F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225E-3D49-4769-B0B7-33BB70E4AAE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28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0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2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2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6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3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slide" Target="slide17.xml"/><Relationship Id="rId4" Type="http://schemas.openxmlformats.org/officeDocument/2006/relationships/slide" Target="slide3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106620-225D-429A-AAE7-CD0545EF1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D4268C-C958-DBE5-DB36-2A2564ED4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0158" y="0"/>
            <a:ext cx="12542157" cy="685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9804961-E54B-DE31-3D4D-F7880DFBF455}"/>
              </a:ext>
            </a:extLst>
          </p:cNvPr>
          <p:cNvSpPr txBox="1"/>
          <p:nvPr/>
        </p:nvSpPr>
        <p:spPr>
          <a:xfrm>
            <a:off x="8005436" y="1684540"/>
            <a:ext cx="4639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chemeClr val="bg1"/>
                </a:solidFill>
              </a:rPr>
              <a:t> Jaime Hernández Delgado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 err="1">
                <a:solidFill>
                  <a:schemeClr val="bg1"/>
                </a:solidFill>
              </a:rPr>
              <a:t>Yaroslav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>
                <a:solidFill>
                  <a:schemeClr val="bg1"/>
                </a:solidFill>
              </a:rPr>
              <a:t>Horshynskyy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chemeClr val="bg1"/>
                </a:solidFill>
              </a:rPr>
              <a:t>Darío Simón Franco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chemeClr val="bg1"/>
                </a:solidFill>
              </a:rPr>
              <a:t>Nada </a:t>
            </a:r>
            <a:r>
              <a:rPr lang="es-ES" sz="2400" dirty="0" err="1">
                <a:solidFill>
                  <a:schemeClr val="bg1"/>
                </a:solidFill>
              </a:rPr>
              <a:t>Benaissa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7458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ntalla de televisión encendida&#10;&#10;Descripción generada automáticamente con confianza media">
            <a:extLst>
              <a:ext uri="{FF2B5EF4-FFF2-40B4-BE49-F238E27FC236}">
                <a16:creationId xmlns:a16="http://schemas.microsoft.com/office/drawing/2014/main" id="{74955023-A947-638A-CD9A-3B5BA644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21109"/>
            <a:ext cx="12191980" cy="68579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D1FAF-3BB1-AD0E-3C3F-A0FF080F648B}"/>
              </a:ext>
            </a:extLst>
          </p:cNvPr>
          <p:cNvSpPr txBox="1"/>
          <p:nvPr/>
        </p:nvSpPr>
        <p:spPr>
          <a:xfrm>
            <a:off x="-1720720" y="103689"/>
            <a:ext cx="540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Pedidos</a:t>
            </a:r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Imagen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E3E7C8E0-49AF-1252-180F-170BDCDBF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020"/>
            <a:ext cx="12124944" cy="77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ntalla de televisión encendida&#10;&#10;Descripción generada automáticamente con confianza media">
            <a:extLst>
              <a:ext uri="{FF2B5EF4-FFF2-40B4-BE49-F238E27FC236}">
                <a16:creationId xmlns:a16="http://schemas.microsoft.com/office/drawing/2014/main" id="{74955023-A947-638A-CD9A-3B5BA644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21109"/>
            <a:ext cx="12191980" cy="68579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D1FAF-3BB1-AD0E-3C3F-A0FF080F648B}"/>
              </a:ext>
            </a:extLst>
          </p:cNvPr>
          <p:cNvSpPr txBox="1"/>
          <p:nvPr/>
        </p:nvSpPr>
        <p:spPr>
          <a:xfrm>
            <a:off x="-1629649" y="214235"/>
            <a:ext cx="452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Perfil</a:t>
            </a:r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E6790B-3243-9677-CE3E-17C9C99AA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1512801"/>
            <a:ext cx="12192000" cy="53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ntalla de televisión encendida&#10;&#10;Descripción generada automáticamente con confianza media">
            <a:extLst>
              <a:ext uri="{FF2B5EF4-FFF2-40B4-BE49-F238E27FC236}">
                <a16:creationId xmlns:a16="http://schemas.microsoft.com/office/drawing/2014/main" id="{74955023-A947-638A-CD9A-3B5BA644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21109"/>
            <a:ext cx="12191980" cy="68579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D1FAF-3BB1-AD0E-3C3F-A0FF080F648B}"/>
              </a:ext>
            </a:extLst>
          </p:cNvPr>
          <p:cNvSpPr txBox="1"/>
          <p:nvPr/>
        </p:nvSpPr>
        <p:spPr>
          <a:xfrm>
            <a:off x="-1195903" y="113417"/>
            <a:ext cx="540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Cambiar </a:t>
            </a:r>
            <a:r>
              <a:rPr lang="es-ES" sz="3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Menu</a:t>
            </a:r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6CF5DE-DF64-976A-4711-F62CE282F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5967"/>
            <a:ext cx="12192000" cy="59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8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ntalla de televisión encendida&#10;&#10;Descripción generada automáticamente con confianza media">
            <a:extLst>
              <a:ext uri="{FF2B5EF4-FFF2-40B4-BE49-F238E27FC236}">
                <a16:creationId xmlns:a16="http://schemas.microsoft.com/office/drawing/2014/main" id="{74955023-A947-638A-CD9A-3B5BA644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21109"/>
            <a:ext cx="12191980" cy="68579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D1FAF-3BB1-AD0E-3C3F-A0FF080F648B}"/>
              </a:ext>
            </a:extLst>
          </p:cNvPr>
          <p:cNvSpPr txBox="1"/>
          <p:nvPr/>
        </p:nvSpPr>
        <p:spPr>
          <a:xfrm>
            <a:off x="-1847180" y="214235"/>
            <a:ext cx="540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Cesta</a:t>
            </a:r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A8CBC21-02EF-7AFB-CBCA-D65868C6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1095910"/>
            <a:ext cx="12192000" cy="42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6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ntalla de televisión encendida&#10;&#10;Descripción generada automáticamente con confianza media">
            <a:extLst>
              <a:ext uri="{FF2B5EF4-FFF2-40B4-BE49-F238E27FC236}">
                <a16:creationId xmlns:a16="http://schemas.microsoft.com/office/drawing/2014/main" id="{74955023-A947-638A-CD9A-3B5BA644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21109"/>
            <a:ext cx="12191980" cy="68579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D1FAF-3BB1-AD0E-3C3F-A0FF080F648B}"/>
              </a:ext>
            </a:extLst>
          </p:cNvPr>
          <p:cNvSpPr txBox="1"/>
          <p:nvPr/>
        </p:nvSpPr>
        <p:spPr>
          <a:xfrm>
            <a:off x="-1545622" y="113417"/>
            <a:ext cx="540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Checkout</a:t>
            </a:r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C90F55-21E3-C469-A307-5579F7053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3506"/>
            <a:ext cx="12192000" cy="55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7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ntalla de televisión encendida&#10;&#10;Descripción generada automáticamente con confianza media">
            <a:extLst>
              <a:ext uri="{FF2B5EF4-FFF2-40B4-BE49-F238E27FC236}">
                <a16:creationId xmlns:a16="http://schemas.microsoft.com/office/drawing/2014/main" id="{74955023-A947-638A-CD9A-3B5BA644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21109"/>
            <a:ext cx="12191980" cy="68579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D1FAF-3BB1-AD0E-3C3F-A0FF080F648B}"/>
              </a:ext>
            </a:extLst>
          </p:cNvPr>
          <p:cNvSpPr txBox="1"/>
          <p:nvPr/>
        </p:nvSpPr>
        <p:spPr>
          <a:xfrm>
            <a:off x="-1633171" y="21119"/>
            <a:ext cx="540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Contacto</a:t>
            </a:r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970DA12-5359-135B-9444-64D06220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2859"/>
            <a:ext cx="12192000" cy="67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8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ntalla de televisión encendida&#10;&#10;Descripción generada automáticamente con confianza media">
            <a:extLst>
              <a:ext uri="{FF2B5EF4-FFF2-40B4-BE49-F238E27FC236}">
                <a16:creationId xmlns:a16="http://schemas.microsoft.com/office/drawing/2014/main" id="{74955023-A947-638A-CD9A-3B5BA644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21109"/>
            <a:ext cx="12191980" cy="68579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D1FAF-3BB1-AD0E-3C3F-A0FF080F648B}"/>
              </a:ext>
            </a:extLst>
          </p:cNvPr>
          <p:cNvSpPr txBox="1"/>
          <p:nvPr/>
        </p:nvSpPr>
        <p:spPr>
          <a:xfrm>
            <a:off x="-1244064" y="97673"/>
            <a:ext cx="540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Quienes Somos</a:t>
            </a:r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5B57DB3-EBA0-FD49-BB75-FB644AE50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4004"/>
            <a:ext cx="12192000" cy="62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19B895D8-9526-BAC7-9827-48A4E5BC99D3}"/>
              </a:ext>
            </a:extLst>
          </p:cNvPr>
          <p:cNvSpPr/>
          <p:nvPr/>
        </p:nvSpPr>
        <p:spPr>
          <a:xfrm>
            <a:off x="2806700" y="88900"/>
            <a:ext cx="6553200" cy="6680200"/>
          </a:xfrm>
          <a:prstGeom prst="ellipse">
            <a:avLst/>
          </a:prstGeom>
          <a:solidFill>
            <a:srgbClr val="9505A9">
              <a:alpha val="40000"/>
            </a:srgbClr>
          </a:solidFill>
          <a:ln w="1270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6000">
              <a:solidFill>
                <a:srgbClr val="F2F2F2"/>
              </a:solidFill>
              <a:latin typeface="Trade Gothic Next Co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33F40-CA25-407B-592D-08A5C22983A1}"/>
              </a:ext>
            </a:extLst>
          </p:cNvPr>
          <p:cNvSpPr txBox="1"/>
          <p:nvPr/>
        </p:nvSpPr>
        <p:spPr>
          <a:xfrm>
            <a:off x="3520768" y="4092630"/>
            <a:ext cx="512506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8000" dirty="0" err="1">
                <a:solidFill>
                  <a:srgbClr val="F2F2F2"/>
                </a:solidFill>
                <a:latin typeface="Trade Gothic Next Cond"/>
              </a:rPr>
              <a:t>Conclusiones</a:t>
            </a:r>
            <a:endParaRPr lang="en-GB" sz="8000" dirty="0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DCC2A3B1-7011-17D5-9D9C-908ED1E49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8169" y="1179891"/>
            <a:ext cx="2698537" cy="269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6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8790A1F-5743-2628-1246-DAD45917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407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954244-C080-4788-C8E5-A6F15378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8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Vista general de sección 10">
                <a:extLst>
                  <a:ext uri="{FF2B5EF4-FFF2-40B4-BE49-F238E27FC236}">
                    <a16:creationId xmlns:a16="http://schemas.microsoft.com/office/drawing/2014/main" id="{F770A56D-22A6-3437-4807-027375D2EA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4704432"/>
                  </p:ext>
                </p:extLst>
              </p:nvPr>
            </p:nvGraphicFramePr>
            <p:xfrm>
              <a:off x="-355052" y="555770"/>
              <a:ext cx="4118931" cy="2300402"/>
            </p:xfrm>
            <a:graphic>
              <a:graphicData uri="http://schemas.microsoft.com/office/powerpoint/2016/sectionzoom">
                <psez:sectionZm>
                  <psez:sectionZmObj sectionId="{F21CF6F9-8521-482C-A5AD-9C83B5E8F012}">
                    <psez:zmPr id="{0AEB04FB-DB06-4EDE-AD61-8C45C5E5B7C0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18931" cy="230040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Vista general de sección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770A56D-22A6-3437-4807-027375D2EA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55052" y="555770"/>
                <a:ext cx="4118931" cy="2300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Vista general de sección 20">
                <a:extLst>
                  <a:ext uri="{FF2B5EF4-FFF2-40B4-BE49-F238E27FC236}">
                    <a16:creationId xmlns:a16="http://schemas.microsoft.com/office/drawing/2014/main" id="{A86E4DF4-8297-7361-8AA0-C47A86C199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2905042"/>
                  </p:ext>
                </p:extLst>
              </p:nvPr>
            </p:nvGraphicFramePr>
            <p:xfrm>
              <a:off x="4033351" y="3820178"/>
              <a:ext cx="4614917" cy="2663482"/>
            </p:xfrm>
            <a:graphic>
              <a:graphicData uri="http://schemas.microsoft.com/office/powerpoint/2016/sectionzoom">
                <psez:sectionZm>
                  <psez:sectionZmObj sectionId="{76F3D4B0-7390-4113-9648-FB1B0A9D4251}">
                    <psez:zmPr id="{E057E1A8-E563-4204-9845-A382D4324971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14917" cy="266348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Vista general de sección 2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86E4DF4-8297-7361-8AA0-C47A86C199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33351" y="3820178"/>
                <a:ext cx="4614917" cy="2663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Vista general de sección 5">
                <a:extLst>
                  <a:ext uri="{FF2B5EF4-FFF2-40B4-BE49-F238E27FC236}">
                    <a16:creationId xmlns:a16="http://schemas.microsoft.com/office/drawing/2014/main" id="{04196EC4-D177-DA2D-CFD8-A73984FC47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7011282"/>
                  </p:ext>
                </p:extLst>
              </p:nvPr>
            </p:nvGraphicFramePr>
            <p:xfrm>
              <a:off x="7680713" y="374340"/>
              <a:ext cx="5048829" cy="2832389"/>
            </p:xfrm>
            <a:graphic>
              <a:graphicData uri="http://schemas.microsoft.com/office/powerpoint/2016/sectionzoom">
                <psez:sectionZm>
                  <psez:sectionZmObj sectionId="{40250177-E8FC-4A3E-93DB-2B2EF59A3DFB}">
                    <psez:zmPr id="{8ADD16AA-0171-4562-8DF6-B467F1C87591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48829" cy="283238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Vista general de sección 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4196EC4-D177-DA2D-CFD8-A73984FC47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80713" y="374340"/>
                <a:ext cx="5048829" cy="28323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29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1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4872E8AA-4C43-4FED-4263-E909F4B5CEA8}"/>
              </a:ext>
            </a:extLst>
          </p:cNvPr>
          <p:cNvSpPr/>
          <p:nvPr/>
        </p:nvSpPr>
        <p:spPr>
          <a:xfrm>
            <a:off x="2890838" y="190500"/>
            <a:ext cx="6553200" cy="6667500"/>
          </a:xfrm>
          <a:prstGeom prst="ellipse">
            <a:avLst/>
          </a:prstGeom>
          <a:solidFill>
            <a:srgbClr val="9505A9">
              <a:alpha val="40000"/>
            </a:srgbClr>
          </a:solidFill>
          <a:ln w="1270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CFFFD0-D075-1BB0-ED8C-DE79BDB99210}"/>
              </a:ext>
            </a:extLst>
          </p:cNvPr>
          <p:cNvSpPr txBox="1"/>
          <p:nvPr/>
        </p:nvSpPr>
        <p:spPr>
          <a:xfrm>
            <a:off x="3181350" y="3687281"/>
            <a:ext cx="58293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8000" dirty="0">
                <a:latin typeface="+mj-lt"/>
                <a:cs typeface="Arial"/>
              </a:rPr>
              <a:t>INTRODUCCIÓN</a:t>
            </a:r>
            <a:endParaRPr lang="fr-FR" sz="6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586DCCAF-9C2D-CECC-F5AD-672E5777B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3671" y="739748"/>
            <a:ext cx="2947533" cy="29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ntalla de televisión encendida&#10;&#10;Descripción generada automáticamente con confianza media">
            <a:extLst>
              <a:ext uri="{FF2B5EF4-FFF2-40B4-BE49-F238E27FC236}">
                <a16:creationId xmlns:a16="http://schemas.microsoft.com/office/drawing/2014/main" id="{74955023-A947-638A-CD9A-3B5BA644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21109"/>
            <a:ext cx="12191980" cy="68579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D1FAF-3BB1-AD0E-3C3F-A0FF080F648B}"/>
              </a:ext>
            </a:extLst>
          </p:cNvPr>
          <p:cNvSpPr txBox="1"/>
          <p:nvPr/>
        </p:nvSpPr>
        <p:spPr>
          <a:xfrm>
            <a:off x="-461224" y="162032"/>
            <a:ext cx="4529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Página Principal</a:t>
            </a:r>
            <a:endParaRPr lang="fr-FR" sz="44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F6F8803-EE4E-9B54-AE3E-CD7420A0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0" y="1827877"/>
            <a:ext cx="11658600" cy="523220"/>
          </a:xfrm>
          <a:prstGeom prst="rect">
            <a:avLst/>
          </a:prstGeom>
          <a:solidFill>
            <a:srgbClr val="212121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31B8A98-CE7C-B2CD-6671-6283C7DB1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0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ntalla de televisión encendida&#10;&#10;Descripción generada automáticamente con confianza media">
            <a:extLst>
              <a:ext uri="{FF2B5EF4-FFF2-40B4-BE49-F238E27FC236}">
                <a16:creationId xmlns:a16="http://schemas.microsoft.com/office/drawing/2014/main" id="{74955023-A947-638A-CD9A-3B5BA644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21109"/>
            <a:ext cx="12191980" cy="68579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D1FAF-3BB1-AD0E-3C3F-A0FF080F648B}"/>
              </a:ext>
            </a:extLst>
          </p:cNvPr>
          <p:cNvSpPr txBox="1"/>
          <p:nvPr/>
        </p:nvSpPr>
        <p:spPr>
          <a:xfrm>
            <a:off x="-962440" y="123145"/>
            <a:ext cx="540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Recomendaciones</a:t>
            </a:r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2EF30D-D744-F3D8-D2EC-41D64B97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839124"/>
            <a:ext cx="12192000" cy="67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4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ntalla de televisión encendida&#10;&#10;Descripción generada automáticamente con confianza media">
            <a:extLst>
              <a:ext uri="{FF2B5EF4-FFF2-40B4-BE49-F238E27FC236}">
                <a16:creationId xmlns:a16="http://schemas.microsoft.com/office/drawing/2014/main" id="{74955023-A947-638A-CD9A-3B5BA644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21109"/>
            <a:ext cx="12191980" cy="68579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D1FAF-3BB1-AD0E-3C3F-A0FF080F648B}"/>
              </a:ext>
            </a:extLst>
          </p:cNvPr>
          <p:cNvSpPr txBox="1"/>
          <p:nvPr/>
        </p:nvSpPr>
        <p:spPr>
          <a:xfrm>
            <a:off x="-152075" y="172313"/>
            <a:ext cx="7298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Restaurantes y restaurantes individuales</a:t>
            </a:r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F099CE7-C9ED-ECC9-231A-6B4BE659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5809"/>
            <a:ext cx="12191980" cy="641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6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ntalla de televisión encendida&#10;&#10;Descripción generada automáticamente con confianza media">
            <a:extLst>
              <a:ext uri="{FF2B5EF4-FFF2-40B4-BE49-F238E27FC236}">
                <a16:creationId xmlns:a16="http://schemas.microsoft.com/office/drawing/2014/main" id="{74955023-A947-638A-CD9A-3B5BA644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21109"/>
            <a:ext cx="12191980" cy="68579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D1FAF-3BB1-AD0E-3C3F-A0FF080F648B}"/>
              </a:ext>
            </a:extLst>
          </p:cNvPr>
          <p:cNvSpPr txBox="1"/>
          <p:nvPr/>
        </p:nvSpPr>
        <p:spPr>
          <a:xfrm>
            <a:off x="-280091" y="249230"/>
            <a:ext cx="7298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Restaurantes y restaurantes individuales</a:t>
            </a:r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ECF846-A9CC-C52A-B41E-8088CAE40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5809"/>
            <a:ext cx="12191980" cy="661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8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ntalla de televisión encendida&#10;&#10;Descripción generada automáticamente con confianza media">
            <a:extLst>
              <a:ext uri="{FF2B5EF4-FFF2-40B4-BE49-F238E27FC236}">
                <a16:creationId xmlns:a16="http://schemas.microsoft.com/office/drawing/2014/main" id="{74955023-A947-638A-CD9A-3B5BA644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21109"/>
            <a:ext cx="12191980" cy="68579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D1FAF-3BB1-AD0E-3C3F-A0FF080F648B}"/>
              </a:ext>
            </a:extLst>
          </p:cNvPr>
          <p:cNvSpPr txBox="1"/>
          <p:nvPr/>
        </p:nvSpPr>
        <p:spPr>
          <a:xfrm>
            <a:off x="-1327896" y="40279"/>
            <a:ext cx="452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Registro</a:t>
            </a:r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D385A5-7D10-FEDF-A4DA-E9449677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7129"/>
            <a:ext cx="12192000" cy="569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9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ntalla de televisión encendida&#10;&#10;Descripción generada automáticamente con confianza media">
            <a:extLst>
              <a:ext uri="{FF2B5EF4-FFF2-40B4-BE49-F238E27FC236}">
                <a16:creationId xmlns:a16="http://schemas.microsoft.com/office/drawing/2014/main" id="{74955023-A947-638A-CD9A-3B5BA644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21109"/>
            <a:ext cx="12191980" cy="68579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D1FAF-3BB1-AD0E-3C3F-A0FF080F648B}"/>
              </a:ext>
            </a:extLst>
          </p:cNvPr>
          <p:cNvSpPr txBox="1"/>
          <p:nvPr/>
        </p:nvSpPr>
        <p:spPr>
          <a:xfrm>
            <a:off x="-1538208" y="62660"/>
            <a:ext cx="452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Login</a:t>
            </a:r>
            <a:endParaRPr lang="fr-FR" sz="36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62FC27-A164-BC74-FC49-4663064AC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2760"/>
            <a:ext cx="12192000" cy="624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9168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proyecto</Template>
  <TotalTime>1502</TotalTime>
  <Words>35</Words>
  <Application>Microsoft Office PowerPoint</Application>
  <PresentationFormat>Panorámica</PresentationFormat>
  <Paragraphs>20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Trade Gothic Next Cond</vt:lpstr>
      <vt:lpstr>Trade Gothic Next Light</vt:lpstr>
      <vt:lpstr>Wingdings</vt:lpstr>
      <vt:lpstr>PortalVTI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Nada Benaissa</dc:creator>
  <cp:lastModifiedBy>JAIME HERNANDEZ DELGADO</cp:lastModifiedBy>
  <cp:revision>7</cp:revision>
  <dcterms:created xsi:type="dcterms:W3CDTF">2024-05-22T13:42:58Z</dcterms:created>
  <dcterms:modified xsi:type="dcterms:W3CDTF">2024-05-24T15:37:02Z</dcterms:modified>
</cp:coreProperties>
</file>