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23"/>
  </p:handoutMasterIdLst>
  <p:sldIdLst>
    <p:sldId id="272" r:id="rId2"/>
    <p:sldId id="257" r:id="rId3"/>
    <p:sldId id="265" r:id="rId4"/>
    <p:sldId id="273" r:id="rId5"/>
    <p:sldId id="258" r:id="rId6"/>
    <p:sldId id="266" r:id="rId7"/>
    <p:sldId id="274" r:id="rId8"/>
    <p:sldId id="259" r:id="rId9"/>
    <p:sldId id="267" r:id="rId10"/>
    <p:sldId id="275" r:id="rId11"/>
    <p:sldId id="260" r:id="rId12"/>
    <p:sldId id="268" r:id="rId13"/>
    <p:sldId id="276" r:id="rId14"/>
    <p:sldId id="261" r:id="rId15"/>
    <p:sldId id="269" r:id="rId16"/>
    <p:sldId id="277" r:id="rId17"/>
    <p:sldId id="262" r:id="rId18"/>
    <p:sldId id="270" r:id="rId19"/>
    <p:sldId id="278" r:id="rId20"/>
    <p:sldId id="263" r:id="rId21"/>
    <p:sldId id="271" r:id="rId22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5"/>
    <p:restoredTop sz="94710"/>
  </p:normalViewPr>
  <p:slideViewPr>
    <p:cSldViewPr>
      <p:cViewPr>
        <p:scale>
          <a:sx n="88" d="100"/>
          <a:sy n="88" d="100"/>
        </p:scale>
        <p:origin x="3552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4480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D4CD51-F9D7-2485-18E6-8D0AE9ED49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DE4301-C981-6E54-112D-70D074BD1B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598B9-8B35-294F-AD8E-961EE3F8AD1E}" type="datetimeFigureOut">
              <a:rPr lang="en-US" smtClean="0"/>
              <a:t>4/27/23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5603A-13F2-ABB2-C815-B17CBA4CB9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BB460-9984-40BB-3DDA-2077F019AC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EFA61-FCCA-9644-B376-8F64AB02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3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74D10D-A80A-F9BD-ED13-2DD6DAB7D1C8}"/>
              </a:ext>
            </a:extLst>
          </p:cNvPr>
          <p:cNvSpPr txBox="1"/>
          <p:nvPr/>
        </p:nvSpPr>
        <p:spPr>
          <a:xfrm>
            <a:off x="1219200" y="31242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AVIAN INFLUENZA COMPARISON</a:t>
            </a:r>
          </a:p>
        </p:txBody>
      </p:sp>
    </p:spTree>
    <p:extLst>
      <p:ext uri="{BB962C8B-B14F-4D97-AF65-F5344CB8AC3E}">
        <p14:creationId xmlns:p14="http://schemas.microsoft.com/office/powerpoint/2010/main" val="2316902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74D10D-A80A-F9BD-ED13-2DD6DAB7D1C8}"/>
              </a:ext>
            </a:extLst>
          </p:cNvPr>
          <p:cNvSpPr txBox="1"/>
          <p:nvPr/>
        </p:nvSpPr>
        <p:spPr>
          <a:xfrm>
            <a:off x="1219200" y="31242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PLAGUE COMPARISON</a:t>
            </a:r>
          </a:p>
        </p:txBody>
      </p:sp>
    </p:spTree>
    <p:extLst>
      <p:ext uri="{BB962C8B-B14F-4D97-AF65-F5344CB8AC3E}">
        <p14:creationId xmlns:p14="http://schemas.microsoft.com/office/powerpoint/2010/main" val="3470899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6635" y="477869"/>
            <a:ext cx="5857119" cy="370480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8221" y="4434125"/>
            <a:ext cx="5868510" cy="37792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FC353C-5A34-CBE1-1A50-AE492612D501}"/>
              </a:ext>
            </a:extLst>
          </p:cNvPr>
          <p:cNvSpPr txBox="1"/>
          <p:nvPr/>
        </p:nvSpPr>
        <p:spPr>
          <a:xfrm>
            <a:off x="228600" y="10868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Plague - </a:t>
            </a:r>
            <a:r>
              <a:rPr lang="en-US" b="1" dirty="0" err="1"/>
              <a:t>ProMed</a:t>
            </a:r>
            <a:endParaRPr lang="en-US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3A97F8-15F5-FB7B-A859-F4D2ECFDBFF8}"/>
              </a:ext>
            </a:extLst>
          </p:cNvPr>
          <p:cNvCxnSpPr/>
          <p:nvPr/>
        </p:nvCxnSpPr>
        <p:spPr>
          <a:xfrm>
            <a:off x="4582886" y="304799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D2CD01-8069-7506-DDAE-8E49C71EFB56}"/>
              </a:ext>
            </a:extLst>
          </p:cNvPr>
          <p:cNvCxnSpPr/>
          <p:nvPr/>
        </p:nvCxnSpPr>
        <p:spPr>
          <a:xfrm>
            <a:off x="5105400" y="4327063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756B53-44CB-2B75-455C-90AC6E621C88}"/>
              </a:ext>
            </a:extLst>
          </p:cNvPr>
          <p:cNvCxnSpPr/>
          <p:nvPr/>
        </p:nvCxnSpPr>
        <p:spPr>
          <a:xfrm>
            <a:off x="2590800" y="4335664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9F6AC5-2925-3296-0DB4-4ADC7F684F36}"/>
              </a:ext>
            </a:extLst>
          </p:cNvPr>
          <p:cNvCxnSpPr/>
          <p:nvPr/>
        </p:nvCxnSpPr>
        <p:spPr>
          <a:xfrm>
            <a:off x="5562600" y="304799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A57E24-E6D9-DDA8-10E5-AC9D36E2C694}"/>
              </a:ext>
            </a:extLst>
          </p:cNvPr>
          <p:cNvCxnSpPr/>
          <p:nvPr/>
        </p:nvCxnSpPr>
        <p:spPr>
          <a:xfrm>
            <a:off x="2184400" y="304799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BEC2E6-CE60-5FD0-1DF3-44C914EDE32F}"/>
              </a:ext>
            </a:extLst>
          </p:cNvPr>
          <p:cNvCxnSpPr/>
          <p:nvPr/>
        </p:nvCxnSpPr>
        <p:spPr>
          <a:xfrm>
            <a:off x="2057400" y="4434125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4F0FA3-1236-43EE-3527-8FC55769102B}"/>
              </a:ext>
            </a:extLst>
          </p:cNvPr>
          <p:cNvCxnSpPr/>
          <p:nvPr/>
        </p:nvCxnSpPr>
        <p:spPr>
          <a:xfrm>
            <a:off x="5943600" y="293354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7AA83A-2823-5AFE-5563-CA1C98A7B188}"/>
              </a:ext>
            </a:extLst>
          </p:cNvPr>
          <p:cNvCxnSpPr/>
          <p:nvPr/>
        </p:nvCxnSpPr>
        <p:spPr>
          <a:xfrm>
            <a:off x="6324600" y="4327063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7466" y="478655"/>
            <a:ext cx="5876954" cy="374615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5199" y="4474524"/>
            <a:ext cx="5880665" cy="3638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65777C-C7C1-74E6-76F7-31749858ABAF}"/>
              </a:ext>
            </a:extLst>
          </p:cNvPr>
          <p:cNvSpPr txBox="1"/>
          <p:nvPr/>
        </p:nvSpPr>
        <p:spPr>
          <a:xfrm>
            <a:off x="228600" y="10868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Plague - WHO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D99AC5B-9E44-4271-2AC1-7C89287D89EB}"/>
              </a:ext>
            </a:extLst>
          </p:cNvPr>
          <p:cNvCxnSpPr/>
          <p:nvPr/>
        </p:nvCxnSpPr>
        <p:spPr>
          <a:xfrm>
            <a:off x="4495800" y="349959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1FBFA3-7036-A50D-4062-4F77BBD820E0}"/>
              </a:ext>
            </a:extLst>
          </p:cNvPr>
          <p:cNvCxnSpPr/>
          <p:nvPr/>
        </p:nvCxnSpPr>
        <p:spPr>
          <a:xfrm>
            <a:off x="5105400" y="4327063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DCEE23-EDAC-379E-EC25-C1C1D200EB3E}"/>
              </a:ext>
            </a:extLst>
          </p:cNvPr>
          <p:cNvCxnSpPr/>
          <p:nvPr/>
        </p:nvCxnSpPr>
        <p:spPr>
          <a:xfrm>
            <a:off x="2590800" y="4335664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0E6164-96F0-9133-D609-0DE016369F0A}"/>
              </a:ext>
            </a:extLst>
          </p:cNvPr>
          <p:cNvCxnSpPr/>
          <p:nvPr/>
        </p:nvCxnSpPr>
        <p:spPr>
          <a:xfrm>
            <a:off x="5638800" y="349959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89924E-1133-0542-B952-C6DA4C775193}"/>
              </a:ext>
            </a:extLst>
          </p:cNvPr>
          <p:cNvCxnSpPr/>
          <p:nvPr/>
        </p:nvCxnSpPr>
        <p:spPr>
          <a:xfrm>
            <a:off x="2057400" y="4434125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5F9402-3B1E-737F-97E5-341445E088E4}"/>
              </a:ext>
            </a:extLst>
          </p:cNvPr>
          <p:cNvCxnSpPr/>
          <p:nvPr/>
        </p:nvCxnSpPr>
        <p:spPr>
          <a:xfrm>
            <a:off x="6096000" y="349959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A2D07F-1E5C-29B8-6696-6E95025D4898}"/>
              </a:ext>
            </a:extLst>
          </p:cNvPr>
          <p:cNvCxnSpPr/>
          <p:nvPr/>
        </p:nvCxnSpPr>
        <p:spPr>
          <a:xfrm>
            <a:off x="6324600" y="4327063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607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74D10D-A80A-F9BD-ED13-2DD6DAB7D1C8}"/>
              </a:ext>
            </a:extLst>
          </p:cNvPr>
          <p:cNvSpPr txBox="1"/>
          <p:nvPr/>
        </p:nvSpPr>
        <p:spPr>
          <a:xfrm>
            <a:off x="1219200" y="31242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WEST NILE VIRUS COMPARISON</a:t>
            </a:r>
          </a:p>
        </p:txBody>
      </p:sp>
    </p:spTree>
    <p:extLst>
      <p:ext uri="{BB962C8B-B14F-4D97-AF65-F5344CB8AC3E}">
        <p14:creationId xmlns:p14="http://schemas.microsoft.com/office/powerpoint/2010/main" val="4231891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6635" y="477869"/>
            <a:ext cx="5864185" cy="370480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7002" y="4433022"/>
            <a:ext cx="5870615" cy="37213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7CF2C1-D837-BBA7-AECB-B310A4B08541}"/>
              </a:ext>
            </a:extLst>
          </p:cNvPr>
          <p:cNvSpPr txBox="1"/>
          <p:nvPr/>
        </p:nvSpPr>
        <p:spPr>
          <a:xfrm>
            <a:off x="228600" y="10868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West Nile virus - </a:t>
            </a:r>
            <a:r>
              <a:rPr lang="en-US" b="1" dirty="0" err="1"/>
              <a:t>ProMed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468CFC-069E-FD46-7C77-57E0EFAAF5F6}"/>
              </a:ext>
            </a:extLst>
          </p:cNvPr>
          <p:cNvCxnSpPr/>
          <p:nvPr/>
        </p:nvCxnSpPr>
        <p:spPr>
          <a:xfrm>
            <a:off x="4114800" y="4327063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7A762B-C28D-0343-F182-C16CAFBBD88B}"/>
              </a:ext>
            </a:extLst>
          </p:cNvPr>
          <p:cNvCxnSpPr/>
          <p:nvPr/>
        </p:nvCxnSpPr>
        <p:spPr>
          <a:xfrm>
            <a:off x="2819400" y="4327063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93F764-C084-4AC5-7539-7001C1A5BAEB}"/>
              </a:ext>
            </a:extLst>
          </p:cNvPr>
          <p:cNvCxnSpPr/>
          <p:nvPr/>
        </p:nvCxnSpPr>
        <p:spPr>
          <a:xfrm>
            <a:off x="2093686" y="304799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66A201-DF6C-4315-A31B-104CADC77A94}"/>
              </a:ext>
            </a:extLst>
          </p:cNvPr>
          <p:cNvCxnSpPr/>
          <p:nvPr/>
        </p:nvCxnSpPr>
        <p:spPr>
          <a:xfrm>
            <a:off x="2209800" y="4433022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9B4B55-34D9-B48B-9463-8627B87AF5DB}"/>
              </a:ext>
            </a:extLst>
          </p:cNvPr>
          <p:cNvCxnSpPr/>
          <p:nvPr/>
        </p:nvCxnSpPr>
        <p:spPr>
          <a:xfrm>
            <a:off x="6019800" y="304799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E7DA7B-152E-5575-312F-473E1AA4FC1F}"/>
              </a:ext>
            </a:extLst>
          </p:cNvPr>
          <p:cNvCxnSpPr/>
          <p:nvPr/>
        </p:nvCxnSpPr>
        <p:spPr>
          <a:xfrm>
            <a:off x="6172200" y="4327063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62322F-A83B-5CE1-F85E-4BB6A7CD1E32}"/>
              </a:ext>
            </a:extLst>
          </p:cNvPr>
          <p:cNvCxnSpPr/>
          <p:nvPr/>
        </p:nvCxnSpPr>
        <p:spPr>
          <a:xfrm>
            <a:off x="2667000" y="296379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2266D4-74A5-1EFF-B4E1-C077FB78C5F1}"/>
              </a:ext>
            </a:extLst>
          </p:cNvPr>
          <p:cNvCxnSpPr/>
          <p:nvPr/>
        </p:nvCxnSpPr>
        <p:spPr>
          <a:xfrm>
            <a:off x="6553200" y="4327063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7466" y="478655"/>
            <a:ext cx="5876954" cy="374615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7002" y="4476100"/>
            <a:ext cx="5870615" cy="37213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07CCCC-82E6-C199-D3B2-2448F79974D8}"/>
              </a:ext>
            </a:extLst>
          </p:cNvPr>
          <p:cNvSpPr txBox="1"/>
          <p:nvPr/>
        </p:nvSpPr>
        <p:spPr>
          <a:xfrm>
            <a:off x="228600" y="10868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West Nile virus - WHO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1603D0-633A-F767-21A4-96C48E0C23B0}"/>
              </a:ext>
            </a:extLst>
          </p:cNvPr>
          <p:cNvCxnSpPr/>
          <p:nvPr/>
        </p:nvCxnSpPr>
        <p:spPr>
          <a:xfrm>
            <a:off x="4114800" y="4327063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D691FA-4AB9-9DCF-0869-6B02A3334DA3}"/>
              </a:ext>
            </a:extLst>
          </p:cNvPr>
          <p:cNvCxnSpPr/>
          <p:nvPr/>
        </p:nvCxnSpPr>
        <p:spPr>
          <a:xfrm>
            <a:off x="2819400" y="4327063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291839-C595-3652-72A6-E67A06362087}"/>
              </a:ext>
            </a:extLst>
          </p:cNvPr>
          <p:cNvCxnSpPr/>
          <p:nvPr/>
        </p:nvCxnSpPr>
        <p:spPr>
          <a:xfrm>
            <a:off x="2209800" y="4433022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001700-88A4-AD5E-7F72-90AB78948B90}"/>
              </a:ext>
            </a:extLst>
          </p:cNvPr>
          <p:cNvCxnSpPr/>
          <p:nvPr/>
        </p:nvCxnSpPr>
        <p:spPr>
          <a:xfrm>
            <a:off x="6019800" y="304799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F873B1-CCE3-3691-EAA3-D602786192EA}"/>
              </a:ext>
            </a:extLst>
          </p:cNvPr>
          <p:cNvCxnSpPr/>
          <p:nvPr/>
        </p:nvCxnSpPr>
        <p:spPr>
          <a:xfrm>
            <a:off x="6172200" y="4327063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3E91A5-3172-C978-BC92-9A274ACC22D4}"/>
              </a:ext>
            </a:extLst>
          </p:cNvPr>
          <p:cNvCxnSpPr/>
          <p:nvPr/>
        </p:nvCxnSpPr>
        <p:spPr>
          <a:xfrm>
            <a:off x="2667000" y="296379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4316C5-3D81-399A-D9F2-5EE118F2A808}"/>
              </a:ext>
            </a:extLst>
          </p:cNvPr>
          <p:cNvCxnSpPr/>
          <p:nvPr/>
        </p:nvCxnSpPr>
        <p:spPr>
          <a:xfrm>
            <a:off x="6553200" y="4327063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269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74D10D-A80A-F9BD-ED13-2DD6DAB7D1C8}"/>
              </a:ext>
            </a:extLst>
          </p:cNvPr>
          <p:cNvSpPr txBox="1"/>
          <p:nvPr/>
        </p:nvSpPr>
        <p:spPr>
          <a:xfrm>
            <a:off x="1219200" y="31242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SALMONELLA COMPARISON</a:t>
            </a:r>
          </a:p>
        </p:txBody>
      </p:sp>
    </p:spTree>
    <p:extLst>
      <p:ext uri="{BB962C8B-B14F-4D97-AF65-F5344CB8AC3E}">
        <p14:creationId xmlns:p14="http://schemas.microsoft.com/office/powerpoint/2010/main" val="999139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375" y="476765"/>
            <a:ext cx="5866474" cy="36469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8221" y="4373808"/>
            <a:ext cx="5868510" cy="37792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C918D4-3B0A-FB2A-8D45-D79632A8CC60}"/>
              </a:ext>
            </a:extLst>
          </p:cNvPr>
          <p:cNvSpPr txBox="1"/>
          <p:nvPr/>
        </p:nvSpPr>
        <p:spPr>
          <a:xfrm>
            <a:off x="228600" y="10868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Salmonella - </a:t>
            </a:r>
            <a:r>
              <a:rPr lang="en-US" b="1" dirty="0" err="1"/>
              <a:t>ProMed</a:t>
            </a:r>
            <a:endParaRPr lang="en-US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2A9959-70FE-4DFB-B676-3FD2291D78CE}"/>
              </a:ext>
            </a:extLst>
          </p:cNvPr>
          <p:cNvCxnSpPr/>
          <p:nvPr/>
        </p:nvCxnSpPr>
        <p:spPr>
          <a:xfrm>
            <a:off x="2819400" y="4327063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7F323D-D326-FD01-98C9-BC32F0B1A0C2}"/>
              </a:ext>
            </a:extLst>
          </p:cNvPr>
          <p:cNvCxnSpPr/>
          <p:nvPr/>
        </p:nvCxnSpPr>
        <p:spPr>
          <a:xfrm>
            <a:off x="2514600" y="4327063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F9E947-115F-6751-B677-79A40340ECC3}"/>
              </a:ext>
            </a:extLst>
          </p:cNvPr>
          <p:cNvCxnSpPr/>
          <p:nvPr/>
        </p:nvCxnSpPr>
        <p:spPr>
          <a:xfrm>
            <a:off x="2198915" y="304799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740AFD-3375-26E8-1A88-4A4AA59CC0F1}"/>
              </a:ext>
            </a:extLst>
          </p:cNvPr>
          <p:cNvCxnSpPr/>
          <p:nvPr/>
        </p:nvCxnSpPr>
        <p:spPr>
          <a:xfrm>
            <a:off x="2057400" y="4373808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012D27-8D3E-70AE-D314-931A61768827}"/>
              </a:ext>
            </a:extLst>
          </p:cNvPr>
          <p:cNvCxnSpPr/>
          <p:nvPr/>
        </p:nvCxnSpPr>
        <p:spPr>
          <a:xfrm>
            <a:off x="3886200" y="304799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606F8C-BC2F-4294-3252-078E59315C79}"/>
              </a:ext>
            </a:extLst>
          </p:cNvPr>
          <p:cNvCxnSpPr/>
          <p:nvPr/>
        </p:nvCxnSpPr>
        <p:spPr>
          <a:xfrm>
            <a:off x="3733800" y="4373808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DFB824-8968-DF20-B625-56622552087C}"/>
              </a:ext>
            </a:extLst>
          </p:cNvPr>
          <p:cNvCxnSpPr/>
          <p:nvPr/>
        </p:nvCxnSpPr>
        <p:spPr>
          <a:xfrm>
            <a:off x="3352800" y="304799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2D6641-58DF-8819-6BF4-A586761FEE8C}"/>
              </a:ext>
            </a:extLst>
          </p:cNvPr>
          <p:cNvCxnSpPr/>
          <p:nvPr/>
        </p:nvCxnSpPr>
        <p:spPr>
          <a:xfrm>
            <a:off x="6477000" y="4327063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6C5AE8-84E7-F9A9-48B3-F62AD410C623}"/>
              </a:ext>
            </a:extLst>
          </p:cNvPr>
          <p:cNvCxnSpPr/>
          <p:nvPr/>
        </p:nvCxnSpPr>
        <p:spPr>
          <a:xfrm>
            <a:off x="4876800" y="304799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D9EFB4-0546-D288-5D1B-ED9FC153B4E9}"/>
              </a:ext>
            </a:extLst>
          </p:cNvPr>
          <p:cNvCxnSpPr/>
          <p:nvPr/>
        </p:nvCxnSpPr>
        <p:spPr>
          <a:xfrm>
            <a:off x="5867400" y="237388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59BA43-C844-F8C5-239F-F643FBDCACF8}"/>
              </a:ext>
            </a:extLst>
          </p:cNvPr>
          <p:cNvCxnSpPr/>
          <p:nvPr/>
        </p:nvCxnSpPr>
        <p:spPr>
          <a:xfrm>
            <a:off x="6629400" y="440766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6180" y="477395"/>
            <a:ext cx="5872035" cy="3679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5199" y="4405586"/>
            <a:ext cx="5880665" cy="3638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C87E2A-BF0D-8C9F-8298-E44B795CF657}"/>
              </a:ext>
            </a:extLst>
          </p:cNvPr>
          <p:cNvSpPr txBox="1"/>
          <p:nvPr/>
        </p:nvSpPr>
        <p:spPr>
          <a:xfrm>
            <a:off x="228600" y="10868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Salmonella - WHO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8F8E9B-5BEF-3016-1F00-1BB41C69572B}"/>
              </a:ext>
            </a:extLst>
          </p:cNvPr>
          <p:cNvCxnSpPr/>
          <p:nvPr/>
        </p:nvCxnSpPr>
        <p:spPr>
          <a:xfrm>
            <a:off x="2819400" y="4327063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3BF899-8CCA-ED83-DB04-AD36D226FCF8}"/>
              </a:ext>
            </a:extLst>
          </p:cNvPr>
          <p:cNvCxnSpPr/>
          <p:nvPr/>
        </p:nvCxnSpPr>
        <p:spPr>
          <a:xfrm>
            <a:off x="2514600" y="4327063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87B06C-828F-4BFA-340A-A27B52AFF2BF}"/>
              </a:ext>
            </a:extLst>
          </p:cNvPr>
          <p:cNvCxnSpPr/>
          <p:nvPr/>
        </p:nvCxnSpPr>
        <p:spPr>
          <a:xfrm>
            <a:off x="2198915" y="304799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DA00CE-D0EB-71F5-CFA6-2187813F0448}"/>
              </a:ext>
            </a:extLst>
          </p:cNvPr>
          <p:cNvCxnSpPr/>
          <p:nvPr/>
        </p:nvCxnSpPr>
        <p:spPr>
          <a:xfrm>
            <a:off x="2057400" y="4373808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0F0A22-6B8F-DE18-0620-1C0D74E93C4B}"/>
              </a:ext>
            </a:extLst>
          </p:cNvPr>
          <p:cNvCxnSpPr/>
          <p:nvPr/>
        </p:nvCxnSpPr>
        <p:spPr>
          <a:xfrm>
            <a:off x="3886200" y="304799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3F4B67-4B57-03E3-E92B-B5C3A5F99721}"/>
              </a:ext>
            </a:extLst>
          </p:cNvPr>
          <p:cNvCxnSpPr/>
          <p:nvPr/>
        </p:nvCxnSpPr>
        <p:spPr>
          <a:xfrm>
            <a:off x="3733800" y="4373808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2956E2-C6F8-7E8E-1CDD-A16837A1103C}"/>
              </a:ext>
            </a:extLst>
          </p:cNvPr>
          <p:cNvCxnSpPr/>
          <p:nvPr/>
        </p:nvCxnSpPr>
        <p:spPr>
          <a:xfrm>
            <a:off x="3352800" y="304799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2B83CF-5B97-6461-BB8D-DC98B18009C1}"/>
              </a:ext>
            </a:extLst>
          </p:cNvPr>
          <p:cNvCxnSpPr/>
          <p:nvPr/>
        </p:nvCxnSpPr>
        <p:spPr>
          <a:xfrm>
            <a:off x="6477000" y="4327063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3B6C691-576B-9331-701C-4E393B067E7F}"/>
              </a:ext>
            </a:extLst>
          </p:cNvPr>
          <p:cNvCxnSpPr/>
          <p:nvPr/>
        </p:nvCxnSpPr>
        <p:spPr>
          <a:xfrm>
            <a:off x="4876800" y="304799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F0CA6E-C6AD-3367-7251-54346A1060F6}"/>
              </a:ext>
            </a:extLst>
          </p:cNvPr>
          <p:cNvCxnSpPr/>
          <p:nvPr/>
        </p:nvCxnSpPr>
        <p:spPr>
          <a:xfrm>
            <a:off x="5867400" y="237388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4DDDB1-BBA7-8140-7160-216ADBB75813}"/>
              </a:ext>
            </a:extLst>
          </p:cNvPr>
          <p:cNvCxnSpPr/>
          <p:nvPr/>
        </p:nvCxnSpPr>
        <p:spPr>
          <a:xfrm>
            <a:off x="6629400" y="440766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74D10D-A80A-F9BD-ED13-2DD6DAB7D1C8}"/>
              </a:ext>
            </a:extLst>
          </p:cNvPr>
          <p:cNvSpPr txBox="1"/>
          <p:nvPr/>
        </p:nvSpPr>
        <p:spPr>
          <a:xfrm>
            <a:off x="1219200" y="31242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RABIES COMPARISON</a:t>
            </a:r>
          </a:p>
        </p:txBody>
      </p:sp>
    </p:spTree>
    <p:extLst>
      <p:ext uri="{BB962C8B-B14F-4D97-AF65-F5344CB8AC3E}">
        <p14:creationId xmlns:p14="http://schemas.microsoft.com/office/powerpoint/2010/main" val="292616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6818" y="478020"/>
            <a:ext cx="5856770" cy="371307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7466" y="4442103"/>
            <a:ext cx="5876954" cy="37461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FE1D15-D5F3-8407-7A1C-A6A5EFF9E225}"/>
              </a:ext>
            </a:extLst>
          </p:cNvPr>
          <p:cNvSpPr txBox="1"/>
          <p:nvPr/>
        </p:nvSpPr>
        <p:spPr>
          <a:xfrm>
            <a:off x="228600" y="10868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Avian - </a:t>
            </a:r>
            <a:r>
              <a:rPr lang="en-US" b="1" dirty="0" err="1"/>
              <a:t>ProMed</a:t>
            </a:r>
            <a:endParaRPr lang="en-US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2A9E40-61CE-95D3-AD15-3A8948D762D1}"/>
              </a:ext>
            </a:extLst>
          </p:cNvPr>
          <p:cNvCxnSpPr/>
          <p:nvPr/>
        </p:nvCxnSpPr>
        <p:spPr>
          <a:xfrm>
            <a:off x="3733800" y="304800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6B249B-F2D3-A036-1925-26F509CF7D9E}"/>
              </a:ext>
            </a:extLst>
          </p:cNvPr>
          <p:cNvCxnSpPr/>
          <p:nvPr/>
        </p:nvCxnSpPr>
        <p:spPr>
          <a:xfrm>
            <a:off x="5105400" y="304800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B95BC8-0DED-3C7F-CDB6-C548E28A207F}"/>
              </a:ext>
            </a:extLst>
          </p:cNvPr>
          <p:cNvCxnSpPr/>
          <p:nvPr/>
        </p:nvCxnSpPr>
        <p:spPr>
          <a:xfrm>
            <a:off x="5791200" y="4191097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F1A8E3-BC2F-B173-608D-1D3EF9311120}"/>
              </a:ext>
            </a:extLst>
          </p:cNvPr>
          <p:cNvCxnSpPr/>
          <p:nvPr/>
        </p:nvCxnSpPr>
        <p:spPr>
          <a:xfrm>
            <a:off x="6934200" y="4191097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754BFF-AF4C-A2BB-B1DD-DCBE152DBCC3}"/>
              </a:ext>
            </a:extLst>
          </p:cNvPr>
          <p:cNvCxnSpPr/>
          <p:nvPr/>
        </p:nvCxnSpPr>
        <p:spPr>
          <a:xfrm>
            <a:off x="4495800" y="4191097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DF0D8A-D61A-FFD4-F681-DC90A2E61BDA}"/>
              </a:ext>
            </a:extLst>
          </p:cNvPr>
          <p:cNvCxnSpPr/>
          <p:nvPr/>
        </p:nvCxnSpPr>
        <p:spPr>
          <a:xfrm>
            <a:off x="3124200" y="4301962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292612-0759-8526-3DDA-ECC98D9F23D5}"/>
              </a:ext>
            </a:extLst>
          </p:cNvPr>
          <p:cNvCxnSpPr/>
          <p:nvPr/>
        </p:nvCxnSpPr>
        <p:spPr>
          <a:xfrm>
            <a:off x="6705600" y="304800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66A82A-A4B1-B63E-DC8D-FF9BA85703B9}"/>
              </a:ext>
            </a:extLst>
          </p:cNvPr>
          <p:cNvCxnSpPr/>
          <p:nvPr/>
        </p:nvCxnSpPr>
        <p:spPr>
          <a:xfrm>
            <a:off x="3200400" y="304800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668345" y="605775"/>
          <a:ext cx="5495921" cy="3265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5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8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7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9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5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6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7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121920" algn="ctr">
                        <a:lnSpc>
                          <a:spcPts val="2945"/>
                        </a:lnSpc>
                        <a:spcBef>
                          <a:spcPts val="2575"/>
                        </a:spcBef>
                      </a:pPr>
                      <a:r>
                        <a:rPr sz="2950" b="1" spc="-1860" dirty="0">
                          <a:solidFill>
                            <a:srgbClr val="4F8EB8"/>
                          </a:solidFill>
                          <a:latin typeface="Tahoma"/>
                          <a:cs typeface="Tahoma"/>
                        </a:rPr>
                        <a:t>11���11</a:t>
                      </a:r>
                      <a:endParaRPr sz="2950">
                        <a:latin typeface="Tahoma"/>
                        <a:cs typeface="Tahoma"/>
                      </a:endParaRPr>
                    </a:p>
                  </a:txBody>
                  <a:tcPr marL="0" marR="0" marT="3270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45"/>
                        </a:lnSpc>
                      </a:pPr>
                      <a:r>
                        <a:rPr sz="1350" dirty="0">
                          <a:solidFill>
                            <a:srgbClr val="3482B8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0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056640">
                        <a:lnSpc>
                          <a:spcPts val="4390"/>
                        </a:lnSpc>
                      </a:pPr>
                      <a:r>
                        <a:rPr sz="4400" spc="1025" dirty="0">
                          <a:solidFill>
                            <a:srgbClr val="6795B3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4400" spc="1025" dirty="0">
                          <a:solidFill>
                            <a:srgbClr val="3482B8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4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68345" y="4572978"/>
          <a:ext cx="5533385" cy="3303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9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81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9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6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321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97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33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25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6324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5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5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1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i="1" dirty="0">
                          <a:solidFill>
                            <a:srgbClr val="3482B8"/>
                          </a:solidFill>
                          <a:latin typeface="Verdana"/>
                          <a:cs typeface="Verdana"/>
                        </a:rPr>
                        <a:t>j</a:t>
                      </a:r>
                      <a:endParaRPr sz="1900">
                        <a:latin typeface="Verdana"/>
                        <a:cs typeface="Verdana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525">
                        <a:lnSpc>
                          <a:spcPts val="4610"/>
                        </a:lnSpc>
                      </a:pPr>
                      <a:r>
                        <a:rPr sz="5000" spc="-585" dirty="0">
                          <a:solidFill>
                            <a:srgbClr val="4F8EB8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5000" spc="-585" dirty="0">
                          <a:solidFill>
                            <a:srgbClr val="AEAFA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5000" spc="-585" dirty="0">
                          <a:solidFill>
                            <a:srgbClr val="3482B8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sz="5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50" dirty="0">
                          <a:solidFill>
                            <a:srgbClr val="3482B8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11430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430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52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1950" i="1" spc="-525" dirty="0">
                          <a:solidFill>
                            <a:srgbClr val="3482B8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r>
                        <a:rPr sz="1000" i="1" spc="-525" dirty="0">
                          <a:solidFill>
                            <a:srgbClr val="3482B8"/>
                          </a:solidFill>
                          <a:latin typeface="Verdana"/>
                          <a:cs typeface="Verdana"/>
                        </a:rPr>
                        <a:t>�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2127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4130">
                        <a:lnSpc>
                          <a:spcPts val="1350"/>
                        </a:lnSpc>
                        <a:spcBef>
                          <a:spcPts val="1420"/>
                        </a:spcBef>
                      </a:pPr>
                      <a:r>
                        <a:rPr sz="1450" dirty="0">
                          <a:solidFill>
                            <a:srgbClr val="3482B8"/>
                          </a:solidFill>
                          <a:latin typeface="Arial"/>
                          <a:cs typeface="Arial"/>
                        </a:rPr>
                        <a:t>\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200" spc="-25" dirty="0">
                          <a:solidFill>
                            <a:srgbClr val="3482B8"/>
                          </a:solidFill>
                          <a:latin typeface="Times New Roman"/>
                          <a:cs typeface="Times New Roman"/>
                        </a:rPr>
                        <a:t>...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 marR="3492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700" spc="-25" dirty="0">
                          <a:solidFill>
                            <a:srgbClr val="3482B8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43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27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0320">
                        <a:lnSpc>
                          <a:spcPts val="2440"/>
                        </a:lnSpc>
                        <a:spcBef>
                          <a:spcPts val="90"/>
                        </a:spcBef>
                      </a:pPr>
                      <a:r>
                        <a:rPr sz="2300" dirty="0">
                          <a:solidFill>
                            <a:srgbClr val="3482B8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EBE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2440"/>
                        </a:lnSpc>
                        <a:spcBef>
                          <a:spcPts val="90"/>
                        </a:spcBef>
                      </a:pPr>
                      <a:r>
                        <a:rPr sz="2300" dirty="0">
                          <a:solidFill>
                            <a:srgbClr val="B8D4E6"/>
                          </a:solidFill>
                          <a:latin typeface="Arial"/>
                          <a:cs typeface="Arial"/>
                        </a:rPr>
                        <a:t>,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9525">
                      <a:solidFill>
                        <a:srgbClr val="E6EBE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03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7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27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4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EBE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430" marB="0">
                    <a:lnL w="9525">
                      <a:solidFill>
                        <a:srgbClr val="E6EBE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03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E6EBE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6EBE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77972" y="831616"/>
            <a:ext cx="1314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solidFill>
                  <a:srgbClr val="2D2D2D"/>
                </a:solidFill>
                <a:latin typeface="Times New Roman"/>
                <a:cs typeface="Times New Roman"/>
              </a:rPr>
              <a:t>20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8108" y="1533251"/>
            <a:ext cx="14922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25" dirty="0">
                <a:solidFill>
                  <a:srgbClr val="1D1D1D"/>
                </a:solidFill>
                <a:latin typeface="Courier New"/>
                <a:cs typeface="Courier New"/>
              </a:rPr>
              <a:t>15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3017" y="2084846"/>
            <a:ext cx="65405" cy="86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25" dirty="0">
                <a:latin typeface="Times New Roman"/>
                <a:cs typeface="Times New Roman"/>
              </a:rPr>
              <a:t>.µ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3211" y="2107479"/>
            <a:ext cx="9779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25" dirty="0">
                <a:solidFill>
                  <a:srgbClr val="424242"/>
                </a:solidFill>
                <a:latin typeface="Arial"/>
                <a:cs typeface="Arial"/>
              </a:rPr>
              <a:t>.::</a:t>
            </a:r>
            <a:endParaRPr sz="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5596" y="2184788"/>
            <a:ext cx="9334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spc="-20" dirty="0">
                <a:solidFill>
                  <a:srgbClr val="424242"/>
                </a:solidFill>
                <a:latin typeface="Arial"/>
                <a:cs typeface="Arial"/>
              </a:rPr>
              <a:t>:::,</a:t>
            </a:r>
            <a:endParaRPr sz="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0472" y="2227767"/>
            <a:ext cx="2597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1D1D1D"/>
                </a:solidFill>
                <a:latin typeface="Verdana"/>
                <a:cs typeface="Verdana"/>
              </a:rPr>
              <a:t>8</a:t>
            </a:r>
            <a:r>
              <a:rPr sz="1100" i="1" spc="5" dirty="0">
                <a:solidFill>
                  <a:srgbClr val="1D1D1D"/>
                </a:solidFill>
                <a:latin typeface="Verdana"/>
                <a:cs typeface="Verdana"/>
              </a:rPr>
              <a:t> </a:t>
            </a:r>
            <a:r>
              <a:rPr sz="750" spc="-35" dirty="0">
                <a:solidFill>
                  <a:srgbClr val="2D2D2D"/>
                </a:solidFill>
                <a:latin typeface="Arial"/>
                <a:cs typeface="Arial"/>
              </a:rPr>
              <a:t>10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1053" y="2961954"/>
            <a:ext cx="7302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50" dirty="0">
                <a:solidFill>
                  <a:srgbClr val="2D2D2D"/>
                </a:solidFill>
                <a:latin typeface="Arial"/>
                <a:cs typeface="Arial"/>
              </a:rPr>
              <a:t>5</a:t>
            </a:r>
            <a:endParaRPr sz="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7158" y="3672998"/>
            <a:ext cx="7302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50" dirty="0">
                <a:solidFill>
                  <a:srgbClr val="2D2D2D"/>
                </a:solidFill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71358" y="4661492"/>
            <a:ext cx="11620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solidFill>
                  <a:srgbClr val="1D1D1D"/>
                </a:solidFill>
                <a:latin typeface="Times New Roman"/>
                <a:cs typeface="Times New Roman"/>
              </a:rPr>
              <a:t>10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34201" y="5269034"/>
            <a:ext cx="7302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50" dirty="0">
                <a:solidFill>
                  <a:srgbClr val="424242"/>
                </a:solidFill>
                <a:latin typeface="Arial"/>
                <a:cs typeface="Arial"/>
              </a:rPr>
              <a:t>8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34487" y="5870218"/>
            <a:ext cx="7302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50" dirty="0">
                <a:solidFill>
                  <a:srgbClr val="2D2D2D"/>
                </a:solidFill>
                <a:latin typeface="Arial"/>
                <a:cs typeface="Arial"/>
              </a:rPr>
              <a:t>6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20373" y="5895395"/>
            <a:ext cx="11683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solidFill>
                  <a:srgbClr val="1D1D1D"/>
                </a:solidFill>
                <a:latin typeface="Times New Roman"/>
                <a:cs typeface="Times New Roman"/>
              </a:rPr>
              <a:t>...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43790" y="6096298"/>
            <a:ext cx="10223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25" dirty="0">
                <a:solidFill>
                  <a:srgbClr val="424242"/>
                </a:solidFill>
                <a:latin typeface="Arial"/>
                <a:cs typeface="Arial"/>
              </a:rPr>
              <a:t>.::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45596" y="6170302"/>
            <a:ext cx="9715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spc="-20" dirty="0">
                <a:solidFill>
                  <a:srgbClr val="424242"/>
                </a:solidFill>
                <a:latin typeface="Arial"/>
                <a:cs typeface="Arial"/>
              </a:rPr>
              <a:t>:::,</a:t>
            </a:r>
            <a:endParaRPr sz="5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30472" y="6231590"/>
            <a:ext cx="287655" cy="377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spc="-50" dirty="0">
                <a:solidFill>
                  <a:srgbClr val="2D2D2D"/>
                </a:solidFill>
                <a:latin typeface="Verdana"/>
                <a:cs typeface="Verdana"/>
              </a:rPr>
              <a:t>8</a:t>
            </a:r>
            <a:endParaRPr sz="11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45"/>
              </a:spcBef>
            </a:pPr>
            <a:r>
              <a:rPr sz="750" spc="-30" dirty="0">
                <a:solidFill>
                  <a:srgbClr val="424242"/>
                </a:solidFill>
                <a:latin typeface="Arial"/>
                <a:cs typeface="Arial"/>
              </a:rPr>
              <a:t>4</a:t>
            </a:r>
            <a:endParaRPr sz="7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35588" y="7075892"/>
            <a:ext cx="7810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20" dirty="0">
                <a:solidFill>
                  <a:srgbClr val="2D2D2D"/>
                </a:solidFill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40211" y="7670718"/>
            <a:ext cx="8191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25" dirty="0">
                <a:solidFill>
                  <a:srgbClr val="2D2D2D"/>
                </a:solidFill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09562" y="421926"/>
            <a:ext cx="2024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1D1D1D"/>
                </a:solidFill>
                <a:latin typeface="Arial"/>
                <a:cs typeface="Arial"/>
              </a:rPr>
              <a:t>Monthly</a:t>
            </a:r>
            <a:r>
              <a:rPr sz="950" spc="235" dirty="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D2D2D"/>
                </a:solidFill>
                <a:latin typeface="Arial"/>
                <a:cs typeface="Arial"/>
              </a:rPr>
              <a:t>Counts</a:t>
            </a:r>
            <a:r>
              <a:rPr sz="950" spc="240" dirty="0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D2D2D"/>
                </a:solidFill>
                <a:latin typeface="Arial"/>
                <a:cs typeface="Arial"/>
              </a:rPr>
              <a:t>of</a:t>
            </a:r>
            <a:r>
              <a:rPr sz="950" spc="210" dirty="0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sz="950" spc="-20" dirty="0">
                <a:solidFill>
                  <a:srgbClr val="2D2D2D"/>
                </a:solidFill>
                <a:latin typeface="Arial"/>
                <a:cs typeface="Arial"/>
              </a:rPr>
              <a:t>R.ab</a:t>
            </a:r>
            <a:r>
              <a:rPr sz="950" spc="-20" dirty="0">
                <a:latin typeface="Arial"/>
                <a:cs typeface="Arial"/>
              </a:rPr>
              <a:t>i</a:t>
            </a:r>
            <a:r>
              <a:rPr sz="950" spc="-20" dirty="0">
                <a:solidFill>
                  <a:srgbClr val="2D2D2D"/>
                </a:solidFill>
                <a:latin typeface="Arial"/>
                <a:cs typeface="Arial"/>
              </a:rPr>
              <a:t>es</a:t>
            </a:r>
            <a:r>
              <a:rPr sz="950" spc="60" dirty="0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424242"/>
                </a:solidFill>
                <a:latin typeface="Arial"/>
                <a:cs typeface="Arial"/>
              </a:rPr>
              <a:t>Records</a:t>
            </a:r>
            <a:endParaRPr sz="9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70531" y="3919931"/>
            <a:ext cx="28003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80" dirty="0">
                <a:solidFill>
                  <a:srgbClr val="2D2D2D"/>
                </a:solidFill>
                <a:latin typeface="Times New Roman"/>
                <a:cs typeface="Times New Roman"/>
              </a:rPr>
              <a:t>1996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18971" y="3919931"/>
            <a:ext cx="26606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0" dirty="0">
                <a:solidFill>
                  <a:srgbClr val="2D2D2D"/>
                </a:solidFill>
                <a:latin typeface="Times New Roman"/>
                <a:cs typeface="Times New Roman"/>
              </a:rPr>
              <a:t>2000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57744" y="3919931"/>
            <a:ext cx="26606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0" dirty="0">
                <a:solidFill>
                  <a:srgbClr val="2D2D2D"/>
                </a:solidFill>
                <a:latin typeface="Times New Roman"/>
                <a:cs typeface="Times New Roman"/>
              </a:rPr>
              <a:t>2004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02623" y="3919931"/>
            <a:ext cx="26987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60" dirty="0">
                <a:solidFill>
                  <a:srgbClr val="2D2D2D"/>
                </a:solidFill>
                <a:latin typeface="Times New Roman"/>
                <a:cs typeface="Times New Roman"/>
              </a:rPr>
              <a:t>2008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41396" y="3919931"/>
            <a:ext cx="2635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45" dirty="0">
                <a:solidFill>
                  <a:srgbClr val="2D2D2D"/>
                </a:solidFill>
                <a:latin typeface="Times New Roman"/>
                <a:cs typeface="Times New Roman"/>
              </a:rPr>
              <a:t>2012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77116" y="3919931"/>
            <a:ext cx="2679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5" dirty="0">
                <a:solidFill>
                  <a:srgbClr val="2D2D2D"/>
                </a:solidFill>
                <a:latin typeface="Times New Roman"/>
                <a:cs typeface="Times New Roman"/>
              </a:rPr>
              <a:t>2016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25048" y="3919931"/>
            <a:ext cx="2635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45" dirty="0">
                <a:solidFill>
                  <a:srgbClr val="2D2D2D"/>
                </a:solidFill>
                <a:latin typeface="Times New Roman"/>
                <a:cs typeface="Times New Roman"/>
              </a:rPr>
              <a:t>2020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60768" y="3919931"/>
            <a:ext cx="26606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0" dirty="0">
                <a:solidFill>
                  <a:srgbClr val="2D2D2D"/>
                </a:solidFill>
                <a:latin typeface="Times New Roman"/>
                <a:cs typeface="Times New Roman"/>
              </a:rPr>
              <a:t>2024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66106" y="4069719"/>
            <a:ext cx="2765425" cy="490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9370" algn="ctr">
              <a:lnSpc>
                <a:spcPct val="100000"/>
              </a:lnSpc>
              <a:spcBef>
                <a:spcPts val="100"/>
              </a:spcBef>
            </a:pPr>
            <a:r>
              <a:rPr sz="750" spc="30" dirty="0">
                <a:solidFill>
                  <a:srgbClr val="424242"/>
                </a:solidFill>
                <a:latin typeface="Arial"/>
                <a:cs typeface="Arial"/>
              </a:rPr>
              <a:t>Date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sz="950" dirty="0">
                <a:solidFill>
                  <a:srgbClr val="2D2D2D"/>
                </a:solidFill>
                <a:latin typeface="Arial"/>
                <a:cs typeface="Arial"/>
              </a:rPr>
              <a:t>Weekly</a:t>
            </a:r>
            <a:r>
              <a:rPr sz="950" spc="215" dirty="0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1D1D1D"/>
                </a:solidFill>
                <a:latin typeface="Arial"/>
                <a:cs typeface="Arial"/>
              </a:rPr>
              <a:t>Counts</a:t>
            </a:r>
            <a:r>
              <a:rPr sz="950" spc="245" dirty="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D2D2D"/>
                </a:solidFill>
                <a:latin typeface="Arial"/>
                <a:cs typeface="Arial"/>
              </a:rPr>
              <a:t>of</a:t>
            </a:r>
            <a:r>
              <a:rPr sz="950" spc="295" dirty="0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1D1D1D"/>
                </a:solidFill>
                <a:latin typeface="Arial"/>
                <a:cs typeface="Arial"/>
              </a:rPr>
              <a:t>Rabies</a:t>
            </a:r>
            <a:r>
              <a:rPr sz="950" spc="200" dirty="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1D1D1D"/>
                </a:solidFill>
                <a:latin typeface="Arial"/>
                <a:cs typeface="Arial"/>
              </a:rPr>
              <a:t>Records</a:t>
            </a:r>
            <a:r>
              <a:rPr sz="950" spc="295" dirty="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D2D2D"/>
                </a:solidFill>
                <a:latin typeface="Arial"/>
                <a:cs typeface="Arial"/>
              </a:rPr>
              <a:t>{2007-</a:t>
            </a:r>
            <a:r>
              <a:rPr sz="950" spc="-10" dirty="0">
                <a:solidFill>
                  <a:srgbClr val="2D2D2D"/>
                </a:solidFill>
                <a:latin typeface="Arial"/>
                <a:cs typeface="Arial"/>
              </a:rPr>
              <a:t>2010)</a:t>
            </a:r>
            <a:endParaRPr sz="9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91667" y="7920703"/>
            <a:ext cx="4286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65" dirty="0">
                <a:solidFill>
                  <a:srgbClr val="2D2D2D"/>
                </a:solidFill>
                <a:latin typeface="Times New Roman"/>
                <a:cs typeface="Times New Roman"/>
              </a:rPr>
              <a:t>2007</a:t>
            </a:r>
            <a:r>
              <a:rPr sz="800" spc="65" dirty="0">
                <a:latin typeface="Times New Roman"/>
                <a:cs typeface="Times New Roman"/>
              </a:rPr>
              <a:t>-</a:t>
            </a:r>
            <a:r>
              <a:rPr sz="800" spc="45" dirty="0">
                <a:solidFill>
                  <a:srgbClr val="2D2D2D"/>
                </a:solidFill>
                <a:latin typeface="Times New Roman"/>
                <a:cs typeface="Times New Roman"/>
              </a:rPr>
              <a:t>01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29699" y="7920703"/>
            <a:ext cx="4286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65" dirty="0">
                <a:solidFill>
                  <a:srgbClr val="2D2D2D"/>
                </a:solidFill>
                <a:latin typeface="Times New Roman"/>
                <a:cs typeface="Times New Roman"/>
              </a:rPr>
              <a:t>2007</a:t>
            </a:r>
            <a:r>
              <a:rPr sz="800" spc="65" dirty="0">
                <a:latin typeface="Times New Roman"/>
                <a:cs typeface="Times New Roman"/>
              </a:rPr>
              <a:t>-</a:t>
            </a:r>
            <a:r>
              <a:rPr sz="800" spc="45" dirty="0">
                <a:solidFill>
                  <a:srgbClr val="2D2D2D"/>
                </a:solidFill>
                <a:latin typeface="Times New Roman"/>
                <a:cs typeface="Times New Roman"/>
              </a:rPr>
              <a:t>07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67730" y="7920703"/>
            <a:ext cx="4254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60" dirty="0">
                <a:solidFill>
                  <a:srgbClr val="2D2D2D"/>
                </a:solidFill>
                <a:latin typeface="Times New Roman"/>
                <a:cs typeface="Times New Roman"/>
              </a:rPr>
              <a:t>2008</a:t>
            </a:r>
            <a:r>
              <a:rPr sz="800" spc="60" dirty="0">
                <a:latin typeface="Times New Roman"/>
                <a:cs typeface="Times New Roman"/>
              </a:rPr>
              <a:t>-</a:t>
            </a:r>
            <a:r>
              <a:rPr sz="800" spc="40" dirty="0">
                <a:solidFill>
                  <a:srgbClr val="2D2D2D"/>
                </a:solidFill>
                <a:latin typeface="Times New Roman"/>
                <a:cs typeface="Times New Roman"/>
              </a:rPr>
              <a:t>01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96603" y="7920703"/>
            <a:ext cx="4286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65" dirty="0">
                <a:solidFill>
                  <a:srgbClr val="2D2D2D"/>
                </a:solidFill>
                <a:latin typeface="Times New Roman"/>
                <a:cs typeface="Times New Roman"/>
              </a:rPr>
              <a:t>2008</a:t>
            </a:r>
            <a:r>
              <a:rPr sz="800" spc="65" dirty="0">
                <a:latin typeface="Times New Roman"/>
                <a:cs typeface="Times New Roman"/>
              </a:rPr>
              <a:t>-</a:t>
            </a:r>
            <a:r>
              <a:rPr sz="800" spc="45" dirty="0">
                <a:solidFill>
                  <a:srgbClr val="2D2D2D"/>
                </a:solidFill>
                <a:latin typeface="Times New Roman"/>
                <a:cs typeface="Times New Roman"/>
              </a:rPr>
              <a:t>07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40739" y="7891135"/>
            <a:ext cx="436245" cy="31940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800" spc="75" dirty="0">
                <a:solidFill>
                  <a:srgbClr val="1D1D1D"/>
                </a:solidFill>
                <a:latin typeface="Times New Roman"/>
                <a:cs typeface="Times New Roman"/>
              </a:rPr>
              <a:t>2009-</a:t>
            </a:r>
            <a:r>
              <a:rPr sz="800" spc="45" dirty="0">
                <a:solidFill>
                  <a:srgbClr val="1D1D1D"/>
                </a:solidFill>
                <a:latin typeface="Times New Roman"/>
                <a:cs typeface="Times New Roman"/>
              </a:rPr>
              <a:t>01</a:t>
            </a:r>
            <a:endParaRPr sz="800">
              <a:latin typeface="Times New Roman"/>
              <a:cs typeface="Times New Roman"/>
            </a:endParaRPr>
          </a:p>
          <a:p>
            <a:pPr marR="6350" algn="ctr">
              <a:lnSpc>
                <a:spcPct val="100000"/>
              </a:lnSpc>
              <a:spcBef>
                <a:spcPts val="220"/>
              </a:spcBef>
            </a:pPr>
            <a:r>
              <a:rPr sz="750" spc="40" dirty="0">
                <a:solidFill>
                  <a:srgbClr val="2D2D2D"/>
                </a:solidFill>
                <a:latin typeface="Arial"/>
                <a:cs typeface="Arial"/>
              </a:rPr>
              <a:t>Date</a:t>
            </a:r>
            <a:endParaRPr sz="7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69613" y="7920703"/>
            <a:ext cx="4286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65" dirty="0">
                <a:solidFill>
                  <a:srgbClr val="2D2D2D"/>
                </a:solidFill>
                <a:latin typeface="Times New Roman"/>
                <a:cs typeface="Times New Roman"/>
              </a:rPr>
              <a:t>2009</a:t>
            </a:r>
            <a:r>
              <a:rPr sz="800" spc="65" dirty="0">
                <a:latin typeface="Times New Roman"/>
                <a:cs typeface="Times New Roman"/>
              </a:rPr>
              <a:t>-</a:t>
            </a:r>
            <a:r>
              <a:rPr sz="800" spc="45" dirty="0">
                <a:solidFill>
                  <a:srgbClr val="2D2D2D"/>
                </a:solidFill>
                <a:latin typeface="Times New Roman"/>
                <a:cs typeface="Times New Roman"/>
              </a:rPr>
              <a:t>07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507644" y="7920703"/>
            <a:ext cx="4254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60" dirty="0">
                <a:solidFill>
                  <a:srgbClr val="2D2D2D"/>
                </a:solidFill>
                <a:latin typeface="Times New Roman"/>
                <a:cs typeface="Times New Roman"/>
              </a:rPr>
              <a:t>2010</a:t>
            </a:r>
            <a:r>
              <a:rPr sz="800" spc="60" dirty="0">
                <a:latin typeface="Times New Roman"/>
                <a:cs typeface="Times New Roman"/>
              </a:rPr>
              <a:t>-</a:t>
            </a:r>
            <a:r>
              <a:rPr sz="800" spc="40" dirty="0">
                <a:solidFill>
                  <a:srgbClr val="2D2D2D"/>
                </a:solidFill>
                <a:latin typeface="Times New Roman"/>
                <a:cs typeface="Times New Roman"/>
              </a:rPr>
              <a:t>01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136516" y="7920703"/>
            <a:ext cx="4286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65" dirty="0">
                <a:solidFill>
                  <a:srgbClr val="2D2D2D"/>
                </a:solidFill>
                <a:latin typeface="Times New Roman"/>
                <a:cs typeface="Times New Roman"/>
              </a:rPr>
              <a:t>2010</a:t>
            </a:r>
            <a:r>
              <a:rPr sz="800" spc="65" dirty="0">
                <a:latin typeface="Times New Roman"/>
                <a:cs typeface="Times New Roman"/>
              </a:rPr>
              <a:t>-</a:t>
            </a:r>
            <a:r>
              <a:rPr sz="800" spc="45" dirty="0">
                <a:solidFill>
                  <a:srgbClr val="2D2D2D"/>
                </a:solidFill>
                <a:latin typeface="Times New Roman"/>
                <a:cs typeface="Times New Roman"/>
              </a:rPr>
              <a:t>07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780654" y="7920703"/>
            <a:ext cx="43942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80" dirty="0">
                <a:solidFill>
                  <a:srgbClr val="1D1D1D"/>
                </a:solidFill>
                <a:latin typeface="Times New Roman"/>
                <a:cs typeface="Times New Roman"/>
              </a:rPr>
              <a:t>2011-</a:t>
            </a:r>
            <a:r>
              <a:rPr sz="800" spc="60" dirty="0">
                <a:solidFill>
                  <a:srgbClr val="1D1D1D"/>
                </a:solidFill>
                <a:latin typeface="Times New Roman"/>
                <a:cs typeface="Times New Roman"/>
              </a:rPr>
              <a:t>01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9AAC56A1-F09D-9B85-02E6-F145EAEE1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355600"/>
            <a:ext cx="7340600" cy="93472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2AC4723-636C-AE39-9718-634FC4955BD4}"/>
              </a:ext>
            </a:extLst>
          </p:cNvPr>
          <p:cNvSpPr txBox="1"/>
          <p:nvPr/>
        </p:nvSpPr>
        <p:spPr>
          <a:xfrm>
            <a:off x="228600" y="10868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Rabies - </a:t>
            </a:r>
            <a:r>
              <a:rPr lang="en-US" b="1" dirty="0" err="1"/>
              <a:t>ProMed</a:t>
            </a:r>
            <a:endParaRPr lang="en-US" b="1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675B8F8-7E3B-20C4-0883-A54813186A11}"/>
              </a:ext>
            </a:extLst>
          </p:cNvPr>
          <p:cNvCxnSpPr/>
          <p:nvPr/>
        </p:nvCxnSpPr>
        <p:spPr>
          <a:xfrm>
            <a:off x="3247171" y="4809447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40C9E25-4984-56FA-1A06-9700CD234249}"/>
              </a:ext>
            </a:extLst>
          </p:cNvPr>
          <p:cNvCxnSpPr/>
          <p:nvPr/>
        </p:nvCxnSpPr>
        <p:spPr>
          <a:xfrm>
            <a:off x="2687378" y="4831052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9C23C8F-7E46-A96C-1451-7204FAA3ECAF}"/>
              </a:ext>
            </a:extLst>
          </p:cNvPr>
          <p:cNvCxnSpPr/>
          <p:nvPr/>
        </p:nvCxnSpPr>
        <p:spPr>
          <a:xfrm>
            <a:off x="1622126" y="581556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DEB00C1-F6D2-F0D0-8E43-889FE94242A6}"/>
              </a:ext>
            </a:extLst>
          </p:cNvPr>
          <p:cNvCxnSpPr/>
          <p:nvPr/>
        </p:nvCxnSpPr>
        <p:spPr>
          <a:xfrm>
            <a:off x="1770531" y="5029200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940C877-CCD7-29E9-262E-653746DA20D4}"/>
              </a:ext>
            </a:extLst>
          </p:cNvPr>
          <p:cNvCxnSpPr/>
          <p:nvPr/>
        </p:nvCxnSpPr>
        <p:spPr>
          <a:xfrm>
            <a:off x="4343400" y="581556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7DFACB1-4535-12F9-F866-83921C8CAE56}"/>
              </a:ext>
            </a:extLst>
          </p:cNvPr>
          <p:cNvCxnSpPr/>
          <p:nvPr/>
        </p:nvCxnSpPr>
        <p:spPr>
          <a:xfrm>
            <a:off x="3457046" y="4831052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B169EE3-410F-FD9D-2EA9-A35BA3FFB4D0}"/>
              </a:ext>
            </a:extLst>
          </p:cNvPr>
          <p:cNvCxnSpPr/>
          <p:nvPr/>
        </p:nvCxnSpPr>
        <p:spPr>
          <a:xfrm>
            <a:off x="2036365" y="581556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898B71B-638C-EFF9-230B-63F2B658F69D}"/>
              </a:ext>
            </a:extLst>
          </p:cNvPr>
          <p:cNvCxnSpPr/>
          <p:nvPr/>
        </p:nvCxnSpPr>
        <p:spPr>
          <a:xfrm>
            <a:off x="5831531" y="4831052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8FCA8F-F316-32C4-99CA-ECE52EA59D2A}"/>
              </a:ext>
            </a:extLst>
          </p:cNvPr>
          <p:cNvCxnSpPr/>
          <p:nvPr/>
        </p:nvCxnSpPr>
        <p:spPr>
          <a:xfrm>
            <a:off x="3523809" y="609503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A5AD54E-FD0F-3B00-4B1E-F60098ABFCAA}"/>
              </a:ext>
            </a:extLst>
          </p:cNvPr>
          <p:cNvCxnSpPr/>
          <p:nvPr/>
        </p:nvCxnSpPr>
        <p:spPr>
          <a:xfrm>
            <a:off x="5331208" y="510205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1BCB9DE-EBB3-F375-0312-B39CF90425F2}"/>
              </a:ext>
            </a:extLst>
          </p:cNvPr>
          <p:cNvCxnSpPr/>
          <p:nvPr/>
        </p:nvCxnSpPr>
        <p:spPr>
          <a:xfrm>
            <a:off x="5181600" y="4784307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6DE37D7-CF64-CD96-9A86-B4A2A5A5B381}"/>
              </a:ext>
            </a:extLst>
          </p:cNvPr>
          <p:cNvCxnSpPr/>
          <p:nvPr/>
        </p:nvCxnSpPr>
        <p:spPr>
          <a:xfrm>
            <a:off x="6629400" y="4909031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0399" y="604249"/>
            <a:ext cx="0" cy="3271520"/>
          </a:xfrm>
          <a:custGeom>
            <a:avLst/>
            <a:gdLst/>
            <a:ahLst/>
            <a:cxnLst/>
            <a:rect l="l" t="t" r="r" b="b"/>
            <a:pathLst>
              <a:path h="3271520">
                <a:moveTo>
                  <a:pt x="0" y="3271416"/>
                </a:moveTo>
                <a:lnTo>
                  <a:pt x="0" y="0"/>
                </a:lnTo>
              </a:path>
            </a:pathLst>
          </a:custGeom>
          <a:ln w="91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40827" y="4547038"/>
            <a:ext cx="0" cy="3222625"/>
          </a:xfrm>
          <a:custGeom>
            <a:avLst/>
            <a:gdLst/>
            <a:ahLst/>
            <a:cxnLst/>
            <a:rect l="l" t="t" r="r" b="b"/>
            <a:pathLst>
              <a:path h="3222625">
                <a:moveTo>
                  <a:pt x="0" y="3222589"/>
                </a:moveTo>
                <a:lnTo>
                  <a:pt x="0" y="0"/>
                </a:lnTo>
              </a:path>
            </a:pathLst>
          </a:custGeom>
          <a:ln w="6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78203" y="799558"/>
            <a:ext cx="0" cy="2880995"/>
          </a:xfrm>
          <a:custGeom>
            <a:avLst/>
            <a:gdLst/>
            <a:ahLst/>
            <a:cxnLst/>
            <a:rect l="l" t="t" r="r" b="b"/>
            <a:pathLst>
              <a:path h="2880995">
                <a:moveTo>
                  <a:pt x="0" y="2880799"/>
                </a:moveTo>
                <a:lnTo>
                  <a:pt x="0" y="0"/>
                </a:lnTo>
              </a:path>
            </a:pathLst>
          </a:custGeom>
          <a:ln w="152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85050" y="4547038"/>
            <a:ext cx="0" cy="3259454"/>
          </a:xfrm>
          <a:custGeom>
            <a:avLst/>
            <a:gdLst/>
            <a:ahLst/>
            <a:cxnLst/>
            <a:rect l="l" t="t" r="r" b="b"/>
            <a:pathLst>
              <a:path h="3259454">
                <a:moveTo>
                  <a:pt x="0" y="3259209"/>
                </a:moveTo>
                <a:lnTo>
                  <a:pt x="0" y="0"/>
                </a:lnTo>
              </a:path>
            </a:pathLst>
          </a:custGeom>
          <a:ln w="6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50642" y="604249"/>
            <a:ext cx="0" cy="3308350"/>
          </a:xfrm>
          <a:custGeom>
            <a:avLst/>
            <a:gdLst/>
            <a:ahLst/>
            <a:cxnLst/>
            <a:rect l="l" t="t" r="r" b="b"/>
            <a:pathLst>
              <a:path h="3308350">
                <a:moveTo>
                  <a:pt x="0" y="3308036"/>
                </a:moveTo>
                <a:lnTo>
                  <a:pt x="0" y="0"/>
                </a:lnTo>
              </a:path>
            </a:pathLst>
          </a:custGeom>
          <a:ln w="6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95606" y="4547038"/>
            <a:ext cx="0" cy="3259454"/>
          </a:xfrm>
          <a:custGeom>
            <a:avLst/>
            <a:gdLst/>
            <a:ahLst/>
            <a:cxnLst/>
            <a:rect l="l" t="t" r="r" b="b"/>
            <a:pathLst>
              <a:path h="3259454">
                <a:moveTo>
                  <a:pt x="0" y="3259209"/>
                </a:moveTo>
                <a:lnTo>
                  <a:pt x="0" y="0"/>
                </a:lnTo>
              </a:path>
            </a:pathLst>
          </a:custGeom>
          <a:ln w="6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28360" y="604249"/>
            <a:ext cx="0" cy="3308350"/>
          </a:xfrm>
          <a:custGeom>
            <a:avLst/>
            <a:gdLst/>
            <a:ahLst/>
            <a:cxnLst/>
            <a:rect l="l" t="t" r="r" b="b"/>
            <a:pathLst>
              <a:path h="3308350">
                <a:moveTo>
                  <a:pt x="0" y="3308036"/>
                </a:moveTo>
                <a:lnTo>
                  <a:pt x="0" y="0"/>
                </a:lnTo>
              </a:path>
            </a:pathLst>
          </a:custGeom>
          <a:ln w="6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06163" y="4547038"/>
            <a:ext cx="0" cy="3259454"/>
          </a:xfrm>
          <a:custGeom>
            <a:avLst/>
            <a:gdLst/>
            <a:ahLst/>
            <a:cxnLst/>
            <a:rect l="l" t="t" r="r" b="b"/>
            <a:pathLst>
              <a:path h="3259454">
                <a:moveTo>
                  <a:pt x="0" y="3259209"/>
                </a:moveTo>
                <a:lnTo>
                  <a:pt x="0" y="0"/>
                </a:lnTo>
              </a:path>
            </a:pathLst>
          </a:custGeom>
          <a:ln w="91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6077" y="604249"/>
            <a:ext cx="0" cy="3308350"/>
          </a:xfrm>
          <a:custGeom>
            <a:avLst/>
            <a:gdLst/>
            <a:ahLst/>
            <a:cxnLst/>
            <a:rect l="l" t="t" r="r" b="b"/>
            <a:pathLst>
              <a:path h="3308350">
                <a:moveTo>
                  <a:pt x="0" y="3308036"/>
                </a:moveTo>
                <a:lnTo>
                  <a:pt x="0" y="0"/>
                </a:lnTo>
              </a:path>
            </a:pathLst>
          </a:custGeom>
          <a:ln w="6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19772" y="4547038"/>
            <a:ext cx="0" cy="3259454"/>
          </a:xfrm>
          <a:custGeom>
            <a:avLst/>
            <a:gdLst/>
            <a:ahLst/>
            <a:cxnLst/>
            <a:rect l="l" t="t" r="r" b="b"/>
            <a:pathLst>
              <a:path h="3259454">
                <a:moveTo>
                  <a:pt x="0" y="3259209"/>
                </a:moveTo>
                <a:lnTo>
                  <a:pt x="0" y="0"/>
                </a:lnTo>
              </a:path>
            </a:pathLst>
          </a:custGeom>
          <a:ln w="6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83795" y="604249"/>
            <a:ext cx="0" cy="3308350"/>
          </a:xfrm>
          <a:custGeom>
            <a:avLst/>
            <a:gdLst/>
            <a:ahLst/>
            <a:cxnLst/>
            <a:rect l="l" t="t" r="r" b="b"/>
            <a:pathLst>
              <a:path h="3308350">
                <a:moveTo>
                  <a:pt x="0" y="3308036"/>
                </a:moveTo>
                <a:lnTo>
                  <a:pt x="0" y="0"/>
                </a:lnTo>
              </a:path>
            </a:pathLst>
          </a:custGeom>
          <a:ln w="6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30329" y="4547038"/>
            <a:ext cx="0" cy="3259454"/>
          </a:xfrm>
          <a:custGeom>
            <a:avLst/>
            <a:gdLst/>
            <a:ahLst/>
            <a:cxnLst/>
            <a:rect l="l" t="t" r="r" b="b"/>
            <a:pathLst>
              <a:path h="3259454">
                <a:moveTo>
                  <a:pt x="0" y="3259209"/>
                </a:moveTo>
                <a:lnTo>
                  <a:pt x="0" y="0"/>
                </a:lnTo>
              </a:path>
            </a:pathLst>
          </a:custGeom>
          <a:ln w="6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58460" y="604249"/>
            <a:ext cx="0" cy="3308350"/>
          </a:xfrm>
          <a:custGeom>
            <a:avLst/>
            <a:gdLst/>
            <a:ahLst/>
            <a:cxnLst/>
            <a:rect l="l" t="t" r="r" b="b"/>
            <a:pathLst>
              <a:path h="3308350">
                <a:moveTo>
                  <a:pt x="0" y="3308036"/>
                </a:moveTo>
                <a:lnTo>
                  <a:pt x="0" y="0"/>
                </a:lnTo>
              </a:path>
            </a:pathLst>
          </a:custGeom>
          <a:ln w="91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40885" y="4547038"/>
            <a:ext cx="0" cy="3259454"/>
          </a:xfrm>
          <a:custGeom>
            <a:avLst/>
            <a:gdLst/>
            <a:ahLst/>
            <a:cxnLst/>
            <a:rect l="l" t="t" r="r" b="b"/>
            <a:pathLst>
              <a:path h="3259454">
                <a:moveTo>
                  <a:pt x="0" y="3259209"/>
                </a:moveTo>
                <a:lnTo>
                  <a:pt x="0" y="0"/>
                </a:lnTo>
              </a:path>
            </a:pathLst>
          </a:custGeom>
          <a:ln w="6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36178" y="604249"/>
            <a:ext cx="0" cy="3308350"/>
          </a:xfrm>
          <a:custGeom>
            <a:avLst/>
            <a:gdLst/>
            <a:ahLst/>
            <a:cxnLst/>
            <a:rect l="l" t="t" r="r" b="b"/>
            <a:pathLst>
              <a:path h="3308350">
                <a:moveTo>
                  <a:pt x="0" y="3308036"/>
                </a:moveTo>
                <a:lnTo>
                  <a:pt x="0" y="0"/>
                </a:lnTo>
              </a:path>
            </a:pathLst>
          </a:custGeom>
          <a:ln w="6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54494" y="4547038"/>
            <a:ext cx="0" cy="3259454"/>
          </a:xfrm>
          <a:custGeom>
            <a:avLst/>
            <a:gdLst/>
            <a:ahLst/>
            <a:cxnLst/>
            <a:rect l="l" t="t" r="r" b="b"/>
            <a:pathLst>
              <a:path h="3259454">
                <a:moveTo>
                  <a:pt x="0" y="3259209"/>
                </a:moveTo>
                <a:lnTo>
                  <a:pt x="0" y="0"/>
                </a:lnTo>
              </a:path>
            </a:pathLst>
          </a:custGeom>
          <a:ln w="6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65051" y="4547038"/>
            <a:ext cx="0" cy="3259454"/>
          </a:xfrm>
          <a:custGeom>
            <a:avLst/>
            <a:gdLst/>
            <a:ahLst/>
            <a:cxnLst/>
            <a:rect l="l" t="t" r="r" b="b"/>
            <a:pathLst>
              <a:path h="3259454">
                <a:moveTo>
                  <a:pt x="0" y="3259209"/>
                </a:moveTo>
                <a:lnTo>
                  <a:pt x="0" y="0"/>
                </a:lnTo>
              </a:path>
            </a:pathLst>
          </a:custGeom>
          <a:ln w="6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13895" y="604249"/>
            <a:ext cx="0" cy="3308350"/>
          </a:xfrm>
          <a:custGeom>
            <a:avLst/>
            <a:gdLst/>
            <a:ahLst/>
            <a:cxnLst/>
            <a:rect l="l" t="t" r="r" b="b"/>
            <a:pathLst>
              <a:path h="3308350">
                <a:moveTo>
                  <a:pt x="0" y="3308036"/>
                </a:moveTo>
                <a:lnTo>
                  <a:pt x="0" y="0"/>
                </a:lnTo>
              </a:path>
            </a:pathLst>
          </a:custGeom>
          <a:ln w="6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90129" y="799558"/>
            <a:ext cx="0" cy="2880995"/>
          </a:xfrm>
          <a:custGeom>
            <a:avLst/>
            <a:gdLst/>
            <a:ahLst/>
            <a:cxnLst/>
            <a:rect l="l" t="t" r="r" b="b"/>
            <a:pathLst>
              <a:path h="2880995">
                <a:moveTo>
                  <a:pt x="0" y="2880799"/>
                </a:moveTo>
                <a:lnTo>
                  <a:pt x="0" y="0"/>
                </a:lnTo>
              </a:path>
            </a:pathLst>
          </a:custGeom>
          <a:ln w="152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75607" y="4547038"/>
            <a:ext cx="0" cy="3259454"/>
          </a:xfrm>
          <a:custGeom>
            <a:avLst/>
            <a:gdLst/>
            <a:ahLst/>
            <a:cxnLst/>
            <a:rect l="l" t="t" r="r" b="b"/>
            <a:pathLst>
              <a:path h="3259454">
                <a:moveTo>
                  <a:pt x="0" y="3259209"/>
                </a:moveTo>
                <a:lnTo>
                  <a:pt x="0" y="0"/>
                </a:lnTo>
              </a:path>
            </a:pathLst>
          </a:custGeom>
          <a:ln w="6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97719" y="604249"/>
            <a:ext cx="0" cy="3308350"/>
          </a:xfrm>
          <a:custGeom>
            <a:avLst/>
            <a:gdLst/>
            <a:ahLst/>
            <a:cxnLst/>
            <a:rect l="l" t="t" r="r" b="b"/>
            <a:pathLst>
              <a:path h="3308350">
                <a:moveTo>
                  <a:pt x="0" y="3308036"/>
                </a:moveTo>
                <a:lnTo>
                  <a:pt x="0" y="0"/>
                </a:lnTo>
              </a:path>
            </a:pathLst>
          </a:custGeom>
          <a:ln w="6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67933" y="604249"/>
            <a:ext cx="0" cy="3271520"/>
          </a:xfrm>
          <a:custGeom>
            <a:avLst/>
            <a:gdLst/>
            <a:ahLst/>
            <a:cxnLst/>
            <a:rect l="l" t="t" r="r" b="b"/>
            <a:pathLst>
              <a:path h="3271520">
                <a:moveTo>
                  <a:pt x="0" y="3271416"/>
                </a:moveTo>
                <a:lnTo>
                  <a:pt x="0" y="0"/>
                </a:lnTo>
              </a:path>
            </a:pathLst>
          </a:custGeom>
          <a:ln w="91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25935" y="4547038"/>
            <a:ext cx="0" cy="3222625"/>
          </a:xfrm>
          <a:custGeom>
            <a:avLst/>
            <a:gdLst/>
            <a:ahLst/>
            <a:cxnLst/>
            <a:rect l="l" t="t" r="r" b="b"/>
            <a:pathLst>
              <a:path h="3222625">
                <a:moveTo>
                  <a:pt x="0" y="3222589"/>
                </a:moveTo>
                <a:lnTo>
                  <a:pt x="0" y="0"/>
                </a:lnTo>
              </a:path>
            </a:pathLst>
          </a:custGeom>
          <a:ln w="6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97346" y="613405"/>
            <a:ext cx="5483225" cy="0"/>
          </a:xfrm>
          <a:custGeom>
            <a:avLst/>
            <a:gdLst/>
            <a:ahLst/>
            <a:cxnLst/>
            <a:rect l="l" t="t" r="r" b="b"/>
            <a:pathLst>
              <a:path w="5483225">
                <a:moveTo>
                  <a:pt x="0" y="0"/>
                </a:moveTo>
                <a:lnTo>
                  <a:pt x="5482797" y="0"/>
                </a:lnTo>
              </a:path>
            </a:pathLst>
          </a:custGeom>
          <a:ln w="91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97346" y="3863459"/>
            <a:ext cx="5483225" cy="0"/>
          </a:xfrm>
          <a:custGeom>
            <a:avLst/>
            <a:gdLst/>
            <a:ahLst/>
            <a:cxnLst/>
            <a:rect l="l" t="t" r="r" b="b"/>
            <a:pathLst>
              <a:path w="5483225">
                <a:moveTo>
                  <a:pt x="0" y="0"/>
                </a:moveTo>
                <a:lnTo>
                  <a:pt x="5482797" y="0"/>
                </a:lnTo>
              </a:path>
            </a:pathLst>
          </a:custGeom>
          <a:ln w="91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31669" y="4553142"/>
            <a:ext cx="5409565" cy="0"/>
          </a:xfrm>
          <a:custGeom>
            <a:avLst/>
            <a:gdLst/>
            <a:ahLst/>
            <a:cxnLst/>
            <a:rect l="l" t="t" r="r" b="b"/>
            <a:pathLst>
              <a:path w="5409565">
                <a:moveTo>
                  <a:pt x="0" y="0"/>
                </a:moveTo>
                <a:lnTo>
                  <a:pt x="5409530" y="0"/>
                </a:lnTo>
              </a:path>
            </a:pathLst>
          </a:custGeom>
          <a:ln w="91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31669" y="7760472"/>
            <a:ext cx="5409565" cy="0"/>
          </a:xfrm>
          <a:custGeom>
            <a:avLst/>
            <a:gdLst/>
            <a:ahLst/>
            <a:cxnLst/>
            <a:rect l="l" t="t" r="r" b="b"/>
            <a:pathLst>
              <a:path w="5409565">
                <a:moveTo>
                  <a:pt x="0" y="0"/>
                </a:moveTo>
                <a:lnTo>
                  <a:pt x="5409530" y="0"/>
                </a:lnTo>
              </a:path>
            </a:pathLst>
          </a:custGeom>
          <a:ln w="6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66716" y="760996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320" y="0"/>
                </a:lnTo>
              </a:path>
            </a:pathLst>
          </a:custGeom>
          <a:ln w="8954">
            <a:solidFill>
              <a:srgbClr val="04040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471358" y="672928"/>
            <a:ext cx="3981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7185" algn="l"/>
              </a:tabLst>
            </a:pPr>
            <a:r>
              <a:rPr sz="800" spc="-25" dirty="0">
                <a:solidFill>
                  <a:srgbClr val="343434"/>
                </a:solidFill>
                <a:latin typeface="Times New Roman"/>
                <a:cs typeface="Times New Roman"/>
              </a:rPr>
              <a:t>1.0</a:t>
            </a:r>
            <a:r>
              <a:rPr sz="800" dirty="0">
                <a:solidFill>
                  <a:srgbClr val="343434"/>
                </a:solidFill>
                <a:latin typeface="Times New Roman"/>
                <a:cs typeface="Times New Roman"/>
              </a:rPr>
              <a:t>	</a:t>
            </a:r>
            <a:r>
              <a:rPr sz="800" spc="145" dirty="0">
                <a:solidFill>
                  <a:srgbClr val="050505"/>
                </a:solidFill>
                <a:latin typeface="Arial"/>
                <a:cs typeface="Arial"/>
              </a:rPr>
              <a:t>l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856640" y="760996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0" y="0"/>
                </a:moveTo>
                <a:lnTo>
                  <a:pt x="498185" y="0"/>
                </a:lnTo>
              </a:path>
            </a:pathLst>
          </a:custGeom>
          <a:ln w="8954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342126" y="672928"/>
            <a:ext cx="2635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295" dirty="0">
                <a:solidFill>
                  <a:srgbClr val="7B9CB3"/>
                </a:solidFill>
                <a:latin typeface="Arial"/>
                <a:cs typeface="Arial"/>
              </a:rPr>
              <a:t>1..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592497" y="760996"/>
            <a:ext cx="356235" cy="0"/>
          </a:xfrm>
          <a:custGeom>
            <a:avLst/>
            <a:gdLst/>
            <a:ahLst/>
            <a:cxnLst/>
            <a:rect l="l" t="t" r="r" b="b"/>
            <a:pathLst>
              <a:path w="356235">
                <a:moveTo>
                  <a:pt x="0" y="0"/>
                </a:moveTo>
                <a:lnTo>
                  <a:pt x="356088" y="0"/>
                </a:lnTo>
              </a:path>
            </a:pathLst>
          </a:custGeom>
          <a:ln w="8954">
            <a:solidFill>
              <a:srgbClr val="7A9BB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935886" y="672928"/>
            <a:ext cx="1504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09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073400" y="760996"/>
            <a:ext cx="356235" cy="0"/>
          </a:xfrm>
          <a:custGeom>
            <a:avLst/>
            <a:gdLst/>
            <a:ahLst/>
            <a:cxnLst/>
            <a:rect l="l" t="t" r="r" b="b"/>
            <a:pathLst>
              <a:path w="356235">
                <a:moveTo>
                  <a:pt x="0" y="0"/>
                </a:moveTo>
                <a:lnTo>
                  <a:pt x="356049" y="0"/>
                </a:lnTo>
              </a:path>
            </a:pathLst>
          </a:custGeom>
          <a:ln w="8954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54031" y="760996"/>
            <a:ext cx="570230" cy="0"/>
          </a:xfrm>
          <a:custGeom>
            <a:avLst/>
            <a:gdLst/>
            <a:ahLst/>
            <a:cxnLst/>
            <a:rect l="l" t="t" r="r" b="b"/>
            <a:pathLst>
              <a:path w="570229">
                <a:moveTo>
                  <a:pt x="0" y="0"/>
                </a:moveTo>
                <a:lnTo>
                  <a:pt x="569697" y="0"/>
                </a:lnTo>
              </a:path>
            </a:pathLst>
          </a:custGeom>
          <a:ln w="8954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71457" y="760996"/>
            <a:ext cx="356235" cy="0"/>
          </a:xfrm>
          <a:custGeom>
            <a:avLst/>
            <a:gdLst/>
            <a:ahLst/>
            <a:cxnLst/>
            <a:rect l="l" t="t" r="r" b="b"/>
            <a:pathLst>
              <a:path w="356235">
                <a:moveTo>
                  <a:pt x="0" y="0"/>
                </a:moveTo>
                <a:lnTo>
                  <a:pt x="356048" y="0"/>
                </a:lnTo>
              </a:path>
            </a:pathLst>
          </a:custGeom>
          <a:ln w="8954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52088" y="760996"/>
            <a:ext cx="356235" cy="0"/>
          </a:xfrm>
          <a:custGeom>
            <a:avLst/>
            <a:gdLst/>
            <a:ahLst/>
            <a:cxnLst/>
            <a:rect l="l" t="t" r="r" b="b"/>
            <a:pathLst>
              <a:path w="356235">
                <a:moveTo>
                  <a:pt x="0" y="0"/>
                </a:moveTo>
                <a:lnTo>
                  <a:pt x="356218" y="0"/>
                </a:lnTo>
              </a:path>
            </a:pathLst>
          </a:custGeom>
          <a:ln w="8954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416748" y="421926"/>
            <a:ext cx="2021839" cy="39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Monthlly</a:t>
            </a:r>
            <a:r>
              <a:rPr sz="950" spc="17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343434"/>
                </a:solidFill>
                <a:latin typeface="Arial"/>
                <a:cs typeface="Arial"/>
              </a:rPr>
              <a:t>Co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u</a:t>
            </a:r>
            <a:r>
              <a:rPr sz="950" dirty="0">
                <a:solidFill>
                  <a:srgbClr val="343434"/>
                </a:solidFill>
                <a:latin typeface="Arial"/>
                <a:cs typeface="Arial"/>
              </a:rPr>
              <a:t>nts</a:t>
            </a:r>
            <a:r>
              <a:rPr sz="950" spc="100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343434"/>
                </a:solidFill>
                <a:latin typeface="Arial"/>
                <a:cs typeface="Arial"/>
              </a:rPr>
              <a:t>of</a:t>
            </a:r>
            <a:r>
              <a:rPr sz="950" spc="180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Rabies</a:t>
            </a:r>
            <a:r>
              <a:rPr sz="950" spc="16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"/>
                <a:cs typeface="Arial"/>
              </a:rPr>
              <a:t>Records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  <a:tabLst>
                <a:tab pos="706755" algn="l"/>
                <a:tab pos="1110615" algn="l"/>
                <a:tab pos="1591310" algn="l"/>
              </a:tabLst>
            </a:pPr>
            <a:r>
              <a:rPr sz="800" spc="459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r>
              <a:rPr sz="800" dirty="0">
                <a:solidFill>
                  <a:srgbClr val="AFAFAF"/>
                </a:solidFill>
                <a:latin typeface="Arial"/>
                <a:cs typeface="Arial"/>
              </a:rPr>
              <a:t>	</a:t>
            </a:r>
            <a:r>
              <a:rPr sz="800" spc="135" dirty="0">
                <a:solidFill>
                  <a:srgbClr val="AFAFAF"/>
                </a:solidFill>
                <a:latin typeface="Arial"/>
                <a:cs typeface="Arial"/>
              </a:rPr>
              <a:t>l</a:t>
            </a:r>
            <a:r>
              <a:rPr sz="800" dirty="0">
                <a:solidFill>
                  <a:srgbClr val="AFAFAF"/>
                </a:solidFill>
                <a:latin typeface="Arial"/>
                <a:cs typeface="Arial"/>
              </a:rPr>
              <a:t>	</a:t>
            </a:r>
            <a:r>
              <a:rPr sz="800" spc="459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r>
              <a:rPr sz="800" dirty="0">
                <a:solidFill>
                  <a:srgbClr val="AFAFAF"/>
                </a:solidFill>
                <a:latin typeface="Arial"/>
                <a:cs typeface="Arial"/>
              </a:rPr>
              <a:t>	</a:t>
            </a:r>
            <a:r>
              <a:rPr sz="800" spc="450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132949" y="760996"/>
            <a:ext cx="427355" cy="0"/>
          </a:xfrm>
          <a:custGeom>
            <a:avLst/>
            <a:gdLst/>
            <a:ahLst/>
            <a:cxnLst/>
            <a:rect l="l" t="t" r="r" b="b"/>
            <a:pathLst>
              <a:path w="427354">
                <a:moveTo>
                  <a:pt x="0" y="0"/>
                </a:moveTo>
                <a:lnTo>
                  <a:pt x="427315" y="0"/>
                </a:lnTo>
              </a:path>
            </a:pathLst>
          </a:custGeom>
          <a:ln w="8954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547565" y="672928"/>
            <a:ext cx="1504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09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685080" y="760996"/>
            <a:ext cx="356235" cy="0"/>
          </a:xfrm>
          <a:custGeom>
            <a:avLst/>
            <a:gdLst/>
            <a:ahLst/>
            <a:cxnLst/>
            <a:rect l="l" t="t" r="r" b="b"/>
            <a:pathLst>
              <a:path w="356235">
                <a:moveTo>
                  <a:pt x="0" y="0"/>
                </a:moveTo>
                <a:lnTo>
                  <a:pt x="356049" y="0"/>
                </a:lnTo>
              </a:path>
            </a:pathLst>
          </a:custGeom>
          <a:ln w="8954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028428" y="672928"/>
            <a:ext cx="1504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09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165712" y="760996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>
                <a:moveTo>
                  <a:pt x="0" y="0"/>
                </a:moveTo>
                <a:lnTo>
                  <a:pt x="640795" y="0"/>
                </a:lnTo>
              </a:path>
            </a:pathLst>
          </a:custGeom>
          <a:ln w="8954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793807" y="672928"/>
            <a:ext cx="41211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265" dirty="0">
                <a:solidFill>
                  <a:srgbClr val="7B9CB3"/>
                </a:solidFill>
                <a:latin typeface="Arial"/>
                <a:cs typeface="Arial"/>
              </a:rPr>
              <a:t>t</a:t>
            </a:r>
            <a:r>
              <a:rPr sz="800" spc="265" dirty="0">
                <a:solidFill>
                  <a:srgbClr val="AFAFAF"/>
                </a:solidFill>
                <a:latin typeface="Arial"/>
                <a:cs typeface="Arial"/>
              </a:rPr>
              <a:t>-</a:t>
            </a:r>
            <a:r>
              <a:rPr sz="800" spc="400" dirty="0">
                <a:solidFill>
                  <a:srgbClr val="AFAFAF"/>
                </a:solidFill>
                <a:latin typeface="Arial"/>
                <a:cs typeface="Arial"/>
              </a:rPr>
              <a:t>+-</a:t>
            </a:r>
            <a:r>
              <a:rPr sz="800" spc="190" dirty="0">
                <a:solidFill>
                  <a:srgbClr val="050505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799525" y="1353510"/>
            <a:ext cx="153670" cy="0"/>
          </a:xfrm>
          <a:custGeom>
            <a:avLst/>
            <a:gdLst/>
            <a:ahLst/>
            <a:cxnLst/>
            <a:rect l="l" t="t" r="r" b="b"/>
            <a:pathLst>
              <a:path w="153669">
                <a:moveTo>
                  <a:pt x="0" y="0"/>
                </a:moveTo>
                <a:lnTo>
                  <a:pt x="153198" y="0"/>
                </a:lnTo>
              </a:path>
            </a:pathLst>
          </a:custGeom>
          <a:ln w="6716">
            <a:solidFill>
              <a:srgbClr val="616161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473394" y="1258854"/>
            <a:ext cx="6267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8790" algn="l"/>
              </a:tabLst>
            </a:pPr>
            <a:r>
              <a:rPr sz="800" spc="254" dirty="0">
                <a:solidFill>
                  <a:srgbClr val="343434"/>
                </a:solidFill>
                <a:latin typeface="Times New Roman"/>
                <a:cs typeface="Times New Roman"/>
              </a:rPr>
              <a:t>0.8</a:t>
            </a:r>
            <a:r>
              <a:rPr sz="600" spc="254" dirty="0">
                <a:solidFill>
                  <a:srgbClr val="626262"/>
                </a:solidFill>
                <a:latin typeface="Arial"/>
                <a:cs typeface="Arial"/>
              </a:rPr>
              <a:t>+</a:t>
            </a:r>
            <a:r>
              <a:rPr sz="600" dirty="0">
                <a:solidFill>
                  <a:srgbClr val="626262"/>
                </a:solidFill>
                <a:latin typeface="Arial"/>
                <a:cs typeface="Arial"/>
              </a:rPr>
              <a:t>	</a:t>
            </a:r>
            <a:r>
              <a:rPr sz="600" spc="650" dirty="0">
                <a:solidFill>
                  <a:srgbClr val="7B9CB3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086723" y="1353510"/>
            <a:ext cx="459740" cy="0"/>
          </a:xfrm>
          <a:custGeom>
            <a:avLst/>
            <a:gdLst/>
            <a:ahLst/>
            <a:cxnLst/>
            <a:rect l="l" t="t" r="r" b="b"/>
            <a:pathLst>
              <a:path w="459739">
                <a:moveTo>
                  <a:pt x="0" y="0"/>
                </a:moveTo>
                <a:lnTo>
                  <a:pt x="459406" y="0"/>
                </a:lnTo>
              </a:path>
            </a:pathLst>
          </a:custGeom>
          <a:ln w="6716">
            <a:solidFill>
              <a:srgbClr val="7A9BB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533429" y="1284285"/>
            <a:ext cx="16002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700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680333" y="1353510"/>
            <a:ext cx="382905" cy="0"/>
          </a:xfrm>
          <a:custGeom>
            <a:avLst/>
            <a:gdLst/>
            <a:ahLst/>
            <a:cxnLst/>
            <a:rect l="l" t="t" r="r" b="b"/>
            <a:pathLst>
              <a:path w="382905">
                <a:moveTo>
                  <a:pt x="0" y="0"/>
                </a:moveTo>
                <a:lnTo>
                  <a:pt x="382782" y="0"/>
                </a:lnTo>
              </a:path>
            </a:pathLst>
          </a:custGeom>
          <a:ln w="6716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050414" y="1284285"/>
            <a:ext cx="16002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700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197042" y="1353510"/>
            <a:ext cx="612775" cy="0"/>
          </a:xfrm>
          <a:custGeom>
            <a:avLst/>
            <a:gdLst/>
            <a:ahLst/>
            <a:cxnLst/>
            <a:rect l="l" t="t" r="r" b="b"/>
            <a:pathLst>
              <a:path w="612775">
                <a:moveTo>
                  <a:pt x="0" y="0"/>
                </a:moveTo>
                <a:lnTo>
                  <a:pt x="612474" y="0"/>
                </a:lnTo>
              </a:path>
            </a:pathLst>
          </a:custGeom>
          <a:ln w="6716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796817" y="1284285"/>
            <a:ext cx="15367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670" dirty="0">
                <a:solidFill>
                  <a:srgbClr val="AFAFA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937657" y="1353510"/>
            <a:ext cx="459740" cy="0"/>
          </a:xfrm>
          <a:custGeom>
            <a:avLst/>
            <a:gdLst/>
            <a:ahLst/>
            <a:cxnLst/>
            <a:rect l="l" t="t" r="r" b="b"/>
            <a:pathLst>
              <a:path w="459739">
                <a:moveTo>
                  <a:pt x="0" y="0"/>
                </a:moveTo>
                <a:lnTo>
                  <a:pt x="459278" y="0"/>
                </a:lnTo>
              </a:path>
            </a:pathLst>
          </a:custGeom>
          <a:ln w="6716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384235" y="1284285"/>
            <a:ext cx="16002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700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530863" y="1353510"/>
            <a:ext cx="383540" cy="0"/>
          </a:xfrm>
          <a:custGeom>
            <a:avLst/>
            <a:gdLst/>
            <a:ahLst/>
            <a:cxnLst/>
            <a:rect l="l" t="t" r="r" b="b"/>
            <a:pathLst>
              <a:path w="383539">
                <a:moveTo>
                  <a:pt x="0" y="0"/>
                </a:moveTo>
                <a:lnTo>
                  <a:pt x="383057" y="0"/>
                </a:lnTo>
              </a:path>
            </a:pathLst>
          </a:custGeom>
          <a:ln w="6716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901294" y="1284285"/>
            <a:ext cx="16002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700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047922" y="1353510"/>
            <a:ext cx="459740" cy="0"/>
          </a:xfrm>
          <a:custGeom>
            <a:avLst/>
            <a:gdLst/>
            <a:ahLst/>
            <a:cxnLst/>
            <a:rect l="l" t="t" r="r" b="b"/>
            <a:pathLst>
              <a:path w="459739">
                <a:moveTo>
                  <a:pt x="0" y="0"/>
                </a:moveTo>
                <a:lnTo>
                  <a:pt x="459406" y="0"/>
                </a:lnTo>
              </a:path>
            </a:pathLst>
          </a:custGeom>
          <a:ln w="6716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494628" y="1284285"/>
            <a:ext cx="16002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700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641531" y="1353510"/>
            <a:ext cx="382905" cy="0"/>
          </a:xfrm>
          <a:custGeom>
            <a:avLst/>
            <a:gdLst/>
            <a:ahLst/>
            <a:cxnLst/>
            <a:rect l="l" t="t" r="r" b="b"/>
            <a:pathLst>
              <a:path w="382904">
                <a:moveTo>
                  <a:pt x="0" y="0"/>
                </a:moveTo>
                <a:lnTo>
                  <a:pt x="382782" y="0"/>
                </a:lnTo>
              </a:path>
            </a:pathLst>
          </a:custGeom>
          <a:ln w="6716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011612" y="1284285"/>
            <a:ext cx="16002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700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158240" y="1353510"/>
            <a:ext cx="535940" cy="0"/>
          </a:xfrm>
          <a:custGeom>
            <a:avLst/>
            <a:gdLst/>
            <a:ahLst/>
            <a:cxnLst/>
            <a:rect l="l" t="t" r="r" b="b"/>
            <a:pathLst>
              <a:path w="535940">
                <a:moveTo>
                  <a:pt x="0" y="0"/>
                </a:moveTo>
                <a:lnTo>
                  <a:pt x="535903" y="0"/>
                </a:lnTo>
              </a:path>
            </a:pathLst>
          </a:custGeom>
          <a:ln w="6716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757777" y="1353510"/>
            <a:ext cx="153670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425" y="0"/>
                </a:lnTo>
              </a:path>
            </a:pathLst>
          </a:custGeom>
          <a:ln w="6716">
            <a:solidFill>
              <a:srgbClr val="7A9BB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681444" y="1284285"/>
            <a:ext cx="51752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9235" algn="l"/>
              </a:tabLst>
            </a:pPr>
            <a:r>
              <a:rPr sz="600" spc="285" dirty="0">
                <a:solidFill>
                  <a:srgbClr val="7B9CB3"/>
                </a:solidFill>
                <a:latin typeface="Arial"/>
                <a:cs typeface="Arial"/>
              </a:rPr>
              <a:t>t</a:t>
            </a:r>
            <a:r>
              <a:rPr sz="600" dirty="0">
                <a:solidFill>
                  <a:srgbClr val="7B9CB3"/>
                </a:solidFill>
                <a:latin typeface="Arial"/>
                <a:cs typeface="Arial"/>
              </a:rPr>
              <a:t>	</a:t>
            </a:r>
            <a:r>
              <a:rPr sz="600" spc="550" dirty="0">
                <a:solidFill>
                  <a:srgbClr val="AFAFAF"/>
                </a:solidFill>
                <a:latin typeface="Arial"/>
                <a:cs typeface="Arial"/>
              </a:rPr>
              <a:t>+-</a:t>
            </a:r>
            <a:r>
              <a:rPr sz="600" spc="285" dirty="0">
                <a:solidFill>
                  <a:srgbClr val="050505"/>
                </a:solidFill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473394" y="1856986"/>
            <a:ext cx="40830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360" dirty="0">
                <a:solidFill>
                  <a:srgbClr val="343434"/>
                </a:solidFill>
                <a:latin typeface="Times New Roman"/>
                <a:cs typeface="Times New Roman"/>
              </a:rPr>
              <a:t>0.</a:t>
            </a:r>
            <a:r>
              <a:rPr sz="800" spc="360" dirty="0">
                <a:solidFill>
                  <a:srgbClr val="626262"/>
                </a:solidFill>
                <a:latin typeface="Arial"/>
                <a:cs typeface="Arial"/>
              </a:rPr>
              <a:t>+</a:t>
            </a:r>
            <a:r>
              <a:rPr sz="800" spc="360" dirty="0">
                <a:solidFill>
                  <a:srgbClr val="343434"/>
                </a:solidFill>
                <a:latin typeface="Times New Roman"/>
                <a:cs typeface="Times New Roman"/>
              </a:rPr>
              <a:t>6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801128" y="1945054"/>
            <a:ext cx="320675" cy="0"/>
          </a:xfrm>
          <a:custGeom>
            <a:avLst/>
            <a:gdLst/>
            <a:ahLst/>
            <a:cxnLst/>
            <a:rect l="l" t="t" r="r" b="b"/>
            <a:pathLst>
              <a:path w="320675">
                <a:moveTo>
                  <a:pt x="0" y="0"/>
                </a:moveTo>
                <a:lnTo>
                  <a:pt x="320311" y="0"/>
                </a:lnTo>
              </a:path>
            </a:pathLst>
          </a:custGeom>
          <a:ln w="8954">
            <a:solidFill>
              <a:srgbClr val="616161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108737" y="1856986"/>
            <a:ext cx="9271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300" dirty="0">
                <a:solidFill>
                  <a:srgbClr val="7B9CB3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187959" y="1945054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>
                <a:moveTo>
                  <a:pt x="0" y="0"/>
                </a:moveTo>
                <a:lnTo>
                  <a:pt x="400287" y="0"/>
                </a:lnTo>
              </a:path>
            </a:pathLst>
          </a:custGeom>
          <a:ln w="8954">
            <a:solidFill>
              <a:srgbClr val="7A9BB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575547" y="1856986"/>
            <a:ext cx="16573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635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728592" y="1945054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>
                <a:moveTo>
                  <a:pt x="0" y="0"/>
                </a:moveTo>
                <a:lnTo>
                  <a:pt x="400214" y="0"/>
                </a:lnTo>
              </a:path>
            </a:pathLst>
          </a:custGeom>
          <a:ln w="8954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3116105" y="1856986"/>
            <a:ext cx="16573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635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268813" y="1945054"/>
            <a:ext cx="640715" cy="0"/>
          </a:xfrm>
          <a:custGeom>
            <a:avLst/>
            <a:gdLst/>
            <a:ahLst/>
            <a:cxnLst/>
            <a:rect l="l" t="t" r="r" b="b"/>
            <a:pathLst>
              <a:path w="640714">
                <a:moveTo>
                  <a:pt x="0" y="0"/>
                </a:moveTo>
                <a:lnTo>
                  <a:pt x="640370" y="0"/>
                </a:lnTo>
              </a:path>
            </a:pathLst>
          </a:custGeom>
          <a:ln w="8954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3896484" y="1856986"/>
            <a:ext cx="15938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605" dirty="0">
                <a:solidFill>
                  <a:srgbClr val="AFAFA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043217" y="1945054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>
                <a:moveTo>
                  <a:pt x="0" y="0"/>
                </a:moveTo>
                <a:lnTo>
                  <a:pt x="400214" y="0"/>
                </a:lnTo>
              </a:path>
            </a:pathLst>
          </a:custGeom>
          <a:ln w="8954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4430730" y="1856986"/>
            <a:ext cx="16573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635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583439" y="1945054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>
                <a:moveTo>
                  <a:pt x="0" y="0"/>
                </a:moveTo>
                <a:lnTo>
                  <a:pt x="400460" y="0"/>
                </a:lnTo>
              </a:path>
            </a:pathLst>
          </a:custGeom>
          <a:ln w="8954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4971288" y="1856986"/>
            <a:ext cx="16573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635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5123996" y="1945054"/>
            <a:ext cx="480695" cy="0"/>
          </a:xfrm>
          <a:custGeom>
            <a:avLst/>
            <a:gdLst/>
            <a:ahLst/>
            <a:cxnLst/>
            <a:rect l="l" t="t" r="r" b="b"/>
            <a:pathLst>
              <a:path w="480695">
                <a:moveTo>
                  <a:pt x="0" y="0"/>
                </a:moveTo>
                <a:lnTo>
                  <a:pt x="480339" y="0"/>
                </a:lnTo>
              </a:path>
            </a:pathLst>
          </a:custGeom>
          <a:ln w="8954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5591636" y="1856986"/>
            <a:ext cx="16573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635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5744682" y="1945054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>
                <a:moveTo>
                  <a:pt x="0" y="0"/>
                </a:moveTo>
                <a:lnTo>
                  <a:pt x="400213" y="0"/>
                </a:lnTo>
              </a:path>
            </a:pathLst>
          </a:custGeom>
          <a:ln w="8954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6132193" y="1856986"/>
            <a:ext cx="16573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635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6284902" y="1945054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4">
                <a:moveTo>
                  <a:pt x="0" y="0"/>
                </a:moveTo>
                <a:lnTo>
                  <a:pt x="400369" y="0"/>
                </a:lnTo>
              </a:path>
            </a:pathLst>
          </a:custGeom>
          <a:ln w="8954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6672572" y="1856986"/>
            <a:ext cx="53276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495" dirty="0">
                <a:solidFill>
                  <a:srgbClr val="7B9CB3"/>
                </a:solidFill>
                <a:latin typeface="Arial"/>
                <a:cs typeface="Arial"/>
              </a:rPr>
              <a:t>+</a:t>
            </a:r>
            <a:r>
              <a:rPr sz="800" spc="495" dirty="0">
                <a:solidFill>
                  <a:srgbClr val="AFAFAF"/>
                </a:solidFill>
                <a:latin typeface="Arial"/>
                <a:cs typeface="Arial"/>
              </a:rPr>
              <a:t>-+-</a:t>
            </a:r>
            <a:r>
              <a:rPr sz="800" spc="250" dirty="0">
                <a:solidFill>
                  <a:srgbClr val="050505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320825" y="1907085"/>
            <a:ext cx="11239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200" dirty="0">
                <a:solidFill>
                  <a:srgbClr val="212121"/>
                </a:solidFill>
                <a:latin typeface="Times New Roman"/>
                <a:cs typeface="Times New Roman"/>
              </a:rPr>
              <a:t>...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348713" y="2127061"/>
            <a:ext cx="92075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25" dirty="0">
                <a:solidFill>
                  <a:srgbClr val="494949"/>
                </a:solidFill>
                <a:latin typeface="Arial"/>
                <a:cs typeface="Arial"/>
              </a:rPr>
              <a:t>C:</a:t>
            </a:r>
            <a:endParaRPr sz="5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345330" y="2166224"/>
            <a:ext cx="8953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5" dirty="0">
                <a:solidFill>
                  <a:srgbClr val="343434"/>
                </a:solidFill>
                <a:latin typeface="Times New Roman"/>
                <a:cs typeface="Times New Roman"/>
              </a:rPr>
              <a:t>::,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330472" y="2233870"/>
            <a:ext cx="1047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spc="-80" dirty="0">
                <a:solidFill>
                  <a:srgbClr val="212121"/>
                </a:solidFill>
                <a:latin typeface="Verdana"/>
                <a:cs typeface="Verdana"/>
              </a:rPr>
              <a:t>8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801304" y="2537567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5641" y="0"/>
                </a:lnTo>
              </a:path>
            </a:pathLst>
          </a:custGeom>
          <a:ln w="6716">
            <a:solidFill>
              <a:srgbClr val="616161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1479499" y="2442911"/>
            <a:ext cx="6267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7520" algn="l"/>
              </a:tabLst>
            </a:pPr>
            <a:r>
              <a:rPr sz="800" dirty="0">
                <a:solidFill>
                  <a:srgbClr val="343434"/>
                </a:solidFill>
                <a:latin typeface="Times New Roman"/>
                <a:cs typeface="Times New Roman"/>
              </a:rPr>
              <a:t>0</a:t>
            </a:r>
            <a:r>
              <a:rPr sz="800" dirty="0">
                <a:solidFill>
                  <a:srgbClr val="626262"/>
                </a:solidFill>
                <a:latin typeface="Times New Roman"/>
                <a:cs typeface="Times New Roman"/>
              </a:rPr>
              <a:t>,</a:t>
            </a:r>
            <a:r>
              <a:rPr sz="800" dirty="0">
                <a:solidFill>
                  <a:srgbClr val="343434"/>
                </a:solidFill>
                <a:latin typeface="Times New Roman"/>
                <a:cs typeface="Times New Roman"/>
              </a:rPr>
              <a:t>4</a:t>
            </a:r>
            <a:r>
              <a:rPr sz="800" spc="160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600" spc="665" dirty="0">
                <a:solidFill>
                  <a:srgbClr val="626262"/>
                </a:solidFill>
                <a:latin typeface="Arial"/>
                <a:cs typeface="Arial"/>
              </a:rPr>
              <a:t>+</a:t>
            </a:r>
            <a:r>
              <a:rPr sz="600" dirty="0">
                <a:solidFill>
                  <a:srgbClr val="626262"/>
                </a:solidFill>
                <a:latin typeface="Arial"/>
                <a:cs typeface="Arial"/>
              </a:rPr>
              <a:t>	</a:t>
            </a:r>
            <a:r>
              <a:rPr sz="600" spc="665" dirty="0">
                <a:solidFill>
                  <a:srgbClr val="7B9CB3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2092875" y="2537567"/>
            <a:ext cx="311150" cy="0"/>
          </a:xfrm>
          <a:custGeom>
            <a:avLst/>
            <a:gdLst/>
            <a:ahLst/>
            <a:cxnLst/>
            <a:rect l="l" t="t" r="r" b="b"/>
            <a:pathLst>
              <a:path w="311150">
                <a:moveTo>
                  <a:pt x="0" y="0"/>
                </a:moveTo>
                <a:lnTo>
                  <a:pt x="310890" y="0"/>
                </a:lnTo>
              </a:path>
            </a:pathLst>
          </a:custGeom>
          <a:ln w="6716">
            <a:solidFill>
              <a:srgbClr val="7A9BB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2391066" y="2468342"/>
            <a:ext cx="16192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715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2540308" y="2537567"/>
            <a:ext cx="388620" cy="0"/>
          </a:xfrm>
          <a:custGeom>
            <a:avLst/>
            <a:gdLst/>
            <a:ahLst/>
            <a:cxnLst/>
            <a:rect l="l" t="t" r="r" b="b"/>
            <a:pathLst>
              <a:path w="388619">
                <a:moveTo>
                  <a:pt x="0" y="0"/>
                </a:moveTo>
                <a:lnTo>
                  <a:pt x="388462" y="0"/>
                </a:lnTo>
              </a:path>
            </a:pathLst>
          </a:custGeom>
          <a:ln w="6716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2916069" y="2468342"/>
            <a:ext cx="16192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715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064477" y="2537567"/>
            <a:ext cx="621665" cy="0"/>
          </a:xfrm>
          <a:custGeom>
            <a:avLst/>
            <a:gdLst/>
            <a:ahLst/>
            <a:cxnLst/>
            <a:rect l="l" t="t" r="r" b="b"/>
            <a:pathLst>
              <a:path w="621664">
                <a:moveTo>
                  <a:pt x="0" y="0"/>
                </a:moveTo>
                <a:lnTo>
                  <a:pt x="621614" y="0"/>
                </a:lnTo>
              </a:path>
            </a:pathLst>
          </a:custGeom>
          <a:ln w="6716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3673391" y="2468342"/>
            <a:ext cx="15494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680" dirty="0">
                <a:solidFill>
                  <a:srgbClr val="AFAFA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816776" y="2537567"/>
            <a:ext cx="466090" cy="0"/>
          </a:xfrm>
          <a:custGeom>
            <a:avLst/>
            <a:gdLst/>
            <a:ahLst/>
            <a:cxnLst/>
            <a:rect l="l" t="t" r="r" b="b"/>
            <a:pathLst>
              <a:path w="466089">
                <a:moveTo>
                  <a:pt x="0" y="0"/>
                </a:moveTo>
                <a:lnTo>
                  <a:pt x="465973" y="0"/>
                </a:lnTo>
              </a:path>
            </a:pathLst>
          </a:custGeom>
          <a:ln w="6716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4270050" y="2468342"/>
            <a:ext cx="16192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715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4418457" y="2537567"/>
            <a:ext cx="389890" cy="0"/>
          </a:xfrm>
          <a:custGeom>
            <a:avLst/>
            <a:gdLst/>
            <a:ahLst/>
            <a:cxnLst/>
            <a:rect l="l" t="t" r="r" b="b"/>
            <a:pathLst>
              <a:path w="389889">
                <a:moveTo>
                  <a:pt x="0" y="0"/>
                </a:moveTo>
                <a:lnTo>
                  <a:pt x="389297" y="0"/>
                </a:lnTo>
              </a:path>
            </a:pathLst>
          </a:custGeom>
          <a:ln w="6716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4795276" y="2468342"/>
            <a:ext cx="16192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715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4943683" y="2537567"/>
            <a:ext cx="466725" cy="0"/>
          </a:xfrm>
          <a:custGeom>
            <a:avLst/>
            <a:gdLst/>
            <a:ahLst/>
            <a:cxnLst/>
            <a:rect l="l" t="t" r="r" b="b"/>
            <a:pathLst>
              <a:path w="466725">
                <a:moveTo>
                  <a:pt x="0" y="0"/>
                </a:moveTo>
                <a:lnTo>
                  <a:pt x="466364" y="0"/>
                </a:lnTo>
              </a:path>
            </a:pathLst>
          </a:custGeom>
          <a:ln w="6716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5397348" y="2468342"/>
            <a:ext cx="16192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715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5546590" y="2537567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>
                <a:moveTo>
                  <a:pt x="0" y="0"/>
                </a:moveTo>
                <a:lnTo>
                  <a:pt x="388462" y="0"/>
                </a:lnTo>
              </a:path>
            </a:pathLst>
          </a:custGeom>
          <a:ln w="6716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5922351" y="2468342"/>
            <a:ext cx="16192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715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070758" y="2537567"/>
            <a:ext cx="544195" cy="0"/>
          </a:xfrm>
          <a:custGeom>
            <a:avLst/>
            <a:gdLst/>
            <a:ahLst/>
            <a:cxnLst/>
            <a:rect l="l" t="t" r="r" b="b"/>
            <a:pathLst>
              <a:path w="544195">
                <a:moveTo>
                  <a:pt x="0" y="0"/>
                </a:moveTo>
                <a:lnTo>
                  <a:pt x="543878" y="0"/>
                </a:lnTo>
              </a:path>
            </a:pathLst>
          </a:custGeom>
          <a:ln w="6716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6601936" y="2468342"/>
            <a:ext cx="16192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715" dirty="0">
                <a:solidFill>
                  <a:srgbClr val="7B9CB3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6750344" y="2537567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31" y="0"/>
                </a:lnTo>
              </a:path>
            </a:pathLst>
          </a:custGeom>
          <a:ln w="6716">
            <a:solidFill>
              <a:srgbClr val="7A9BB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6894398" y="2468342"/>
            <a:ext cx="30416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560" dirty="0">
                <a:solidFill>
                  <a:srgbClr val="AFAFAF"/>
                </a:solidFill>
                <a:latin typeface="Arial"/>
                <a:cs typeface="Arial"/>
              </a:rPr>
              <a:t>+-</a:t>
            </a:r>
            <a:r>
              <a:rPr sz="600" spc="290" dirty="0">
                <a:solidFill>
                  <a:srgbClr val="050505"/>
                </a:solidFill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479499" y="3031888"/>
            <a:ext cx="3314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343434"/>
                </a:solidFill>
                <a:latin typeface="Times New Roman"/>
                <a:cs typeface="Times New Roman"/>
              </a:rPr>
              <a:t>0</a:t>
            </a:r>
            <a:r>
              <a:rPr sz="800" dirty="0">
                <a:solidFill>
                  <a:srgbClr val="626262"/>
                </a:solidFill>
                <a:latin typeface="Times New Roman"/>
                <a:cs typeface="Times New Roman"/>
              </a:rPr>
              <a:t>,</a:t>
            </a:r>
            <a:r>
              <a:rPr sz="800" dirty="0">
                <a:solidFill>
                  <a:srgbClr val="212121"/>
                </a:solidFill>
                <a:latin typeface="Times New Roman"/>
                <a:cs typeface="Times New Roman"/>
              </a:rPr>
              <a:t>2</a:t>
            </a:r>
            <a:r>
              <a:rPr sz="800" spc="16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600" spc="640" dirty="0">
                <a:solidFill>
                  <a:srgbClr val="626262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1797745" y="312654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204" y="0"/>
                </a:lnTo>
              </a:path>
            </a:pathLst>
          </a:custGeom>
          <a:ln w="6716">
            <a:solidFill>
              <a:srgbClr val="616161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226306" y="3126545"/>
            <a:ext cx="379095" cy="0"/>
          </a:xfrm>
          <a:custGeom>
            <a:avLst/>
            <a:gdLst/>
            <a:ahLst/>
            <a:cxnLst/>
            <a:rect l="l" t="t" r="r" b="b"/>
            <a:pathLst>
              <a:path w="379094">
                <a:moveTo>
                  <a:pt x="0" y="0"/>
                </a:moveTo>
                <a:lnTo>
                  <a:pt x="378791" y="0"/>
                </a:lnTo>
              </a:path>
            </a:pathLst>
          </a:custGeom>
          <a:ln w="6716">
            <a:solidFill>
              <a:srgbClr val="7A9BB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2163249" y="3057319"/>
            <a:ext cx="7620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260" dirty="0">
                <a:solidFill>
                  <a:srgbClr val="7B9CB3"/>
                </a:solidFill>
                <a:latin typeface="Arial"/>
                <a:cs typeface="Arial"/>
              </a:rPr>
              <a:t>l</a:t>
            </a:r>
            <a:endParaRPr sz="6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592398" y="3057319"/>
            <a:ext cx="15811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690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2738046" y="312654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259" y="0"/>
                </a:lnTo>
              </a:path>
            </a:pathLst>
          </a:custGeom>
          <a:ln w="6716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3103603" y="3057319"/>
            <a:ext cx="15811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690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3248452" y="3126545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287" y="0"/>
                </a:lnTo>
              </a:path>
            </a:pathLst>
          </a:custGeom>
          <a:ln w="6716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3841039" y="3057319"/>
            <a:ext cx="15176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655" dirty="0">
                <a:solidFill>
                  <a:srgbClr val="AFAFA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3980977" y="3126545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>
                <a:moveTo>
                  <a:pt x="0" y="0"/>
                </a:moveTo>
                <a:lnTo>
                  <a:pt x="453738" y="0"/>
                </a:lnTo>
              </a:path>
            </a:pathLst>
          </a:custGeom>
          <a:ln w="6716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4422016" y="3057319"/>
            <a:ext cx="15811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690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4566864" y="3126545"/>
            <a:ext cx="379095" cy="0"/>
          </a:xfrm>
          <a:custGeom>
            <a:avLst/>
            <a:gdLst/>
            <a:ahLst/>
            <a:cxnLst/>
            <a:rect l="l" t="t" r="r" b="b"/>
            <a:pathLst>
              <a:path w="379095">
                <a:moveTo>
                  <a:pt x="0" y="0"/>
                </a:moveTo>
                <a:lnTo>
                  <a:pt x="379060" y="0"/>
                </a:lnTo>
              </a:path>
            </a:pathLst>
          </a:custGeom>
          <a:ln w="6716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4933436" y="3057319"/>
            <a:ext cx="15811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690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5078284" y="3126545"/>
            <a:ext cx="454659" cy="0"/>
          </a:xfrm>
          <a:custGeom>
            <a:avLst/>
            <a:gdLst/>
            <a:ahLst/>
            <a:cxnLst/>
            <a:rect l="l" t="t" r="r" b="b"/>
            <a:pathLst>
              <a:path w="454660">
                <a:moveTo>
                  <a:pt x="0" y="0"/>
                </a:moveTo>
                <a:lnTo>
                  <a:pt x="454111" y="0"/>
                </a:lnTo>
              </a:path>
            </a:pathLst>
          </a:custGeom>
          <a:ln w="6716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5519696" y="3057319"/>
            <a:ext cx="15811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690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5665345" y="312654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259" y="0"/>
                </a:lnTo>
              </a:path>
            </a:pathLst>
          </a:custGeom>
          <a:ln w="6716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6030903" y="3057319"/>
            <a:ext cx="15811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690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6175751" y="3126545"/>
            <a:ext cx="454659" cy="0"/>
          </a:xfrm>
          <a:custGeom>
            <a:avLst/>
            <a:gdLst/>
            <a:ahLst/>
            <a:cxnLst/>
            <a:rect l="l" t="t" r="r" b="b"/>
            <a:pathLst>
              <a:path w="454659">
                <a:moveTo>
                  <a:pt x="0" y="0"/>
                </a:moveTo>
                <a:lnTo>
                  <a:pt x="454112" y="0"/>
                </a:lnTo>
              </a:path>
            </a:pathLst>
          </a:custGeom>
          <a:ln w="6716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762012" y="3126545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190" y="0"/>
                </a:lnTo>
              </a:path>
            </a:pathLst>
          </a:custGeom>
          <a:ln w="6716">
            <a:solidFill>
              <a:srgbClr val="7A9BB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6617163" y="3057319"/>
            <a:ext cx="58166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180" algn="l"/>
              </a:tabLst>
            </a:pPr>
            <a:r>
              <a:rPr sz="600" spc="640" dirty="0">
                <a:solidFill>
                  <a:srgbClr val="7B9CB3"/>
                </a:solidFill>
                <a:latin typeface="Arial"/>
                <a:cs typeface="Arial"/>
              </a:rPr>
              <a:t>+</a:t>
            </a:r>
            <a:r>
              <a:rPr sz="600" dirty="0">
                <a:solidFill>
                  <a:srgbClr val="7B9CB3"/>
                </a:solidFill>
                <a:latin typeface="Arial"/>
                <a:cs typeface="Arial"/>
              </a:rPr>
              <a:t>	</a:t>
            </a:r>
            <a:r>
              <a:rPr sz="600" spc="535" dirty="0">
                <a:solidFill>
                  <a:srgbClr val="AFAFAF"/>
                </a:solidFill>
                <a:latin typeface="Arial"/>
                <a:cs typeface="Arial"/>
              </a:rPr>
              <a:t>+-</a:t>
            </a:r>
            <a:r>
              <a:rPr sz="600" spc="275" dirty="0">
                <a:solidFill>
                  <a:srgbClr val="050505"/>
                </a:solidFill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1479499" y="3630020"/>
            <a:ext cx="16446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solidFill>
                  <a:srgbClr val="343434"/>
                </a:solidFill>
                <a:latin typeface="Times New Roman"/>
                <a:cs typeface="Times New Roman"/>
              </a:rPr>
              <a:t>0</a:t>
            </a:r>
            <a:r>
              <a:rPr sz="800" spc="-25" dirty="0">
                <a:solidFill>
                  <a:srgbClr val="626262"/>
                </a:solidFill>
                <a:latin typeface="Times New Roman"/>
                <a:cs typeface="Times New Roman"/>
              </a:rPr>
              <a:t>.</a:t>
            </a:r>
            <a:r>
              <a:rPr sz="800" spc="-25" dirty="0">
                <a:solidFill>
                  <a:srgbClr val="343434"/>
                </a:solidFill>
                <a:latin typeface="Times New Roman"/>
                <a:cs typeface="Times New Roman"/>
              </a:rPr>
              <a:t>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666716" y="3718088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3661" y="0"/>
                </a:lnTo>
              </a:path>
            </a:pathLst>
          </a:custGeom>
          <a:ln w="8954">
            <a:solidFill>
              <a:srgbClr val="04040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1837677" y="3630020"/>
            <a:ext cx="1790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760" dirty="0">
                <a:solidFill>
                  <a:srgbClr val="050505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2003752" y="3718088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0" y="0"/>
                </a:moveTo>
                <a:lnTo>
                  <a:pt x="642879" y="0"/>
                </a:lnTo>
              </a:path>
            </a:pathLst>
          </a:custGeom>
          <a:ln w="8954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 txBox="1"/>
          <p:nvPr/>
        </p:nvSpPr>
        <p:spPr>
          <a:xfrm>
            <a:off x="2633932" y="3630020"/>
            <a:ext cx="18669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795" dirty="0">
                <a:solidFill>
                  <a:srgbClr val="2F7EB3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2807453" y="3718088"/>
            <a:ext cx="1010285" cy="0"/>
          </a:xfrm>
          <a:custGeom>
            <a:avLst/>
            <a:gdLst/>
            <a:ahLst/>
            <a:cxnLst/>
            <a:rect l="l" t="t" r="r" b="b"/>
            <a:pathLst>
              <a:path w="1010285">
                <a:moveTo>
                  <a:pt x="0" y="0"/>
                </a:moveTo>
                <a:lnTo>
                  <a:pt x="1010240" y="0"/>
                </a:lnTo>
              </a:path>
            </a:pathLst>
          </a:custGeom>
          <a:ln w="8954">
            <a:solidFill>
              <a:srgbClr val="2E7DB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3804993" y="3630020"/>
            <a:ext cx="10223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380" dirty="0">
                <a:solidFill>
                  <a:srgbClr val="2F7EB3"/>
                </a:solidFill>
                <a:latin typeface="Arial"/>
                <a:cs typeface="Arial"/>
              </a:rPr>
              <a:t>,</a:t>
            </a:r>
            <a:endParaRPr sz="80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3894131" y="3718088"/>
            <a:ext cx="826769" cy="0"/>
          </a:xfrm>
          <a:custGeom>
            <a:avLst/>
            <a:gdLst/>
            <a:ahLst/>
            <a:cxnLst/>
            <a:rect l="l" t="t" r="r" b="b"/>
            <a:pathLst>
              <a:path w="826770">
                <a:moveTo>
                  <a:pt x="0" y="0"/>
                </a:moveTo>
                <a:lnTo>
                  <a:pt x="826581" y="0"/>
                </a:lnTo>
              </a:path>
            </a:pathLst>
          </a:custGeom>
          <a:ln w="8954">
            <a:solidFill>
              <a:srgbClr val="2E7DB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4708021" y="3630020"/>
            <a:ext cx="18669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795" dirty="0">
                <a:solidFill>
                  <a:srgbClr val="2F7EB3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4881494" y="3718088"/>
            <a:ext cx="918844" cy="0"/>
          </a:xfrm>
          <a:custGeom>
            <a:avLst/>
            <a:gdLst/>
            <a:ahLst/>
            <a:cxnLst/>
            <a:rect l="l" t="t" r="r" b="b"/>
            <a:pathLst>
              <a:path w="918845">
                <a:moveTo>
                  <a:pt x="0" y="0"/>
                </a:moveTo>
                <a:lnTo>
                  <a:pt x="918448" y="0"/>
                </a:lnTo>
              </a:path>
            </a:pathLst>
          </a:custGeom>
          <a:ln w="8954">
            <a:solidFill>
              <a:srgbClr val="2E7DB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 txBox="1"/>
          <p:nvPr/>
        </p:nvSpPr>
        <p:spPr>
          <a:xfrm>
            <a:off x="5787240" y="3630020"/>
            <a:ext cx="18669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795" dirty="0">
                <a:solidFill>
                  <a:srgbClr val="2F7EB3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5960713" y="3718088"/>
            <a:ext cx="275590" cy="0"/>
          </a:xfrm>
          <a:custGeom>
            <a:avLst/>
            <a:gdLst/>
            <a:ahLst/>
            <a:cxnLst/>
            <a:rect l="l" t="t" r="r" b="b"/>
            <a:pathLst>
              <a:path w="275589">
                <a:moveTo>
                  <a:pt x="0" y="0"/>
                </a:moveTo>
                <a:lnTo>
                  <a:pt x="275555" y="0"/>
                </a:lnTo>
              </a:path>
            </a:pathLst>
          </a:custGeom>
          <a:ln w="8954">
            <a:solidFill>
              <a:srgbClr val="2E7DB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 txBox="1"/>
          <p:nvPr/>
        </p:nvSpPr>
        <p:spPr>
          <a:xfrm>
            <a:off x="2219290" y="3898569"/>
            <a:ext cx="2717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60" dirty="0">
                <a:solidFill>
                  <a:srgbClr val="212121"/>
                </a:solidFill>
                <a:latin typeface="Times New Roman"/>
                <a:cs typeface="Times New Roman"/>
              </a:rPr>
              <a:t>1998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2897007" y="3898569"/>
            <a:ext cx="26098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40" dirty="0">
                <a:solidFill>
                  <a:srgbClr val="050505"/>
                </a:solidFill>
                <a:latin typeface="Times New Roman"/>
                <a:cs typeface="Times New Roman"/>
              </a:rPr>
              <a:t>1</a:t>
            </a:r>
            <a:r>
              <a:rPr sz="800" spc="40" dirty="0">
                <a:solidFill>
                  <a:srgbClr val="343434"/>
                </a:solidFill>
                <a:latin typeface="Times New Roman"/>
                <a:cs typeface="Times New Roman"/>
              </a:rPr>
              <a:t>999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3578287" y="3898569"/>
            <a:ext cx="2635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45" dirty="0">
                <a:solidFill>
                  <a:srgbClr val="212121"/>
                </a:solidFill>
                <a:latin typeface="Times New Roman"/>
                <a:cs typeface="Times New Roman"/>
              </a:rPr>
              <a:t>2000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256003" y="3872257"/>
            <a:ext cx="307340" cy="3130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800" spc="65" dirty="0">
                <a:solidFill>
                  <a:srgbClr val="212121"/>
                </a:solidFill>
                <a:latin typeface="Times New Roman"/>
                <a:cs typeface="Times New Roman"/>
              </a:rPr>
              <a:t>2001</a:t>
            </a:r>
            <a:endParaRPr sz="800">
              <a:latin typeface="Times New Roman"/>
              <a:cs typeface="Times New Roman"/>
            </a:endParaRPr>
          </a:p>
          <a:p>
            <a:pPr marL="62230">
              <a:lnSpc>
                <a:spcPct val="100000"/>
              </a:lnSpc>
              <a:spcBef>
                <a:spcPts val="195"/>
              </a:spcBef>
            </a:pPr>
            <a:r>
              <a:rPr sz="750" spc="30" dirty="0">
                <a:solidFill>
                  <a:srgbClr val="343434"/>
                </a:solidFill>
                <a:latin typeface="Arial"/>
                <a:cs typeface="Arial"/>
              </a:rPr>
              <a:t>Date</a:t>
            </a:r>
            <a:endParaRPr sz="75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4930668" y="3898569"/>
            <a:ext cx="2679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5" dirty="0">
                <a:solidFill>
                  <a:srgbClr val="212121"/>
                </a:solidFill>
                <a:latin typeface="Times New Roman"/>
                <a:cs typeface="Times New Roman"/>
              </a:rPr>
              <a:t>2002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5608385" y="3898569"/>
            <a:ext cx="26987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60" dirty="0">
                <a:solidFill>
                  <a:srgbClr val="212121"/>
                </a:solidFill>
                <a:latin typeface="Times New Roman"/>
                <a:cs typeface="Times New Roman"/>
              </a:rPr>
              <a:t>2003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6223580" y="3630020"/>
            <a:ext cx="1008380" cy="416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440" dirty="0">
                <a:solidFill>
                  <a:srgbClr val="2F7EB3"/>
                </a:solidFill>
                <a:latin typeface="Arial"/>
                <a:cs typeface="Arial"/>
              </a:rPr>
              <a:t>....._</a:t>
            </a:r>
            <a:r>
              <a:rPr sz="800" spc="440" dirty="0">
                <a:solidFill>
                  <a:srgbClr val="AFAFAF"/>
                </a:solidFill>
                <a:latin typeface="Arial"/>
                <a:cs typeface="Arial"/>
              </a:rPr>
              <a:t>-</a:t>
            </a:r>
            <a:r>
              <a:rPr sz="800" spc="620" dirty="0">
                <a:solidFill>
                  <a:srgbClr val="AFAFAF"/>
                </a:solidFill>
                <a:latin typeface="Arial"/>
                <a:cs typeface="Arial"/>
              </a:rPr>
              <a:t>+-</a:t>
            </a:r>
            <a:r>
              <a:rPr sz="800" spc="330" dirty="0">
                <a:solidFill>
                  <a:srgbClr val="050505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tabLst>
                <a:tab pos="752475" algn="l"/>
              </a:tabLst>
            </a:pPr>
            <a:r>
              <a:rPr sz="800" spc="50" dirty="0">
                <a:solidFill>
                  <a:srgbClr val="212121"/>
                </a:solidFill>
                <a:latin typeface="Times New Roman"/>
                <a:cs typeface="Times New Roman"/>
              </a:rPr>
              <a:t>2004</a:t>
            </a:r>
            <a:r>
              <a:rPr sz="800" dirty="0">
                <a:solidFill>
                  <a:srgbClr val="212121"/>
                </a:solidFill>
                <a:latin typeface="Times New Roman"/>
                <a:cs typeface="Times New Roman"/>
              </a:rPr>
              <a:t>	</a:t>
            </a:r>
            <a:r>
              <a:rPr sz="800" spc="55" dirty="0">
                <a:solidFill>
                  <a:srgbClr val="212121"/>
                </a:solidFill>
                <a:latin typeface="Times New Roman"/>
                <a:cs typeface="Times New Roman"/>
              </a:rPr>
              <a:t>2005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3182111" y="4358613"/>
            <a:ext cx="268668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Weekly</a:t>
            </a:r>
            <a:r>
              <a:rPr sz="950" spc="1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Counts</a:t>
            </a:r>
            <a:r>
              <a:rPr sz="950" spc="10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343434"/>
                </a:solidFill>
                <a:latin typeface="Arial"/>
                <a:cs typeface="Arial"/>
              </a:rPr>
              <a:t>of</a:t>
            </a:r>
            <a:r>
              <a:rPr sz="950" spc="150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343434"/>
                </a:solidFill>
                <a:latin typeface="Arial"/>
                <a:cs typeface="Arial"/>
              </a:rPr>
              <a:t>Rabies</a:t>
            </a:r>
            <a:r>
              <a:rPr sz="950" spc="140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Records</a:t>
            </a:r>
            <a:r>
              <a:rPr sz="950" spc="19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343434"/>
                </a:solidFill>
                <a:latin typeface="Arial"/>
                <a:cs typeface="Arial"/>
              </a:rPr>
              <a:t>(2007-</a:t>
            </a:r>
            <a:r>
              <a:rPr sz="950" spc="-10" dirty="0">
                <a:solidFill>
                  <a:srgbClr val="343434"/>
                </a:solidFill>
                <a:latin typeface="Arial"/>
                <a:cs typeface="Arial"/>
              </a:rPr>
              <a:t>2010)</a:t>
            </a:r>
            <a:endParaRPr sz="95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1552766" y="4924956"/>
            <a:ext cx="400685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z="800" dirty="0">
                <a:solidFill>
                  <a:srgbClr val="343434"/>
                </a:solidFill>
                <a:latin typeface="Times New Roman"/>
                <a:cs typeface="Times New Roman"/>
              </a:rPr>
              <a:t>0.04</a:t>
            </a:r>
            <a:r>
              <a:rPr sz="800" spc="290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600" spc="655" dirty="0">
                <a:solidFill>
                  <a:srgbClr val="626262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1940397" y="4994181"/>
            <a:ext cx="307340" cy="0"/>
          </a:xfrm>
          <a:custGeom>
            <a:avLst/>
            <a:gdLst/>
            <a:ahLst/>
            <a:cxnLst/>
            <a:rect l="l" t="t" r="r" b="b"/>
            <a:pathLst>
              <a:path w="307339">
                <a:moveTo>
                  <a:pt x="0" y="0"/>
                </a:moveTo>
                <a:lnTo>
                  <a:pt x="307176" y="0"/>
                </a:lnTo>
              </a:path>
            </a:pathLst>
          </a:custGeom>
          <a:ln w="6716">
            <a:solidFill>
              <a:srgbClr val="616161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 txBox="1"/>
          <p:nvPr/>
        </p:nvSpPr>
        <p:spPr>
          <a:xfrm>
            <a:off x="2234874" y="4924956"/>
            <a:ext cx="16002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705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2382240" y="4994181"/>
            <a:ext cx="307340" cy="0"/>
          </a:xfrm>
          <a:custGeom>
            <a:avLst/>
            <a:gdLst/>
            <a:ahLst/>
            <a:cxnLst/>
            <a:rect l="l" t="t" r="r" b="b"/>
            <a:pathLst>
              <a:path w="307339">
                <a:moveTo>
                  <a:pt x="0" y="0"/>
                </a:moveTo>
                <a:lnTo>
                  <a:pt x="307193" y="0"/>
                </a:lnTo>
              </a:path>
            </a:pathLst>
          </a:custGeom>
          <a:ln w="6716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 txBox="1"/>
          <p:nvPr/>
        </p:nvSpPr>
        <p:spPr>
          <a:xfrm>
            <a:off x="2676794" y="4924956"/>
            <a:ext cx="16002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705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2823866" y="4994181"/>
            <a:ext cx="461009" cy="0"/>
          </a:xfrm>
          <a:custGeom>
            <a:avLst/>
            <a:gdLst/>
            <a:ahLst/>
            <a:cxnLst/>
            <a:rect l="l" t="t" r="r" b="b"/>
            <a:pathLst>
              <a:path w="461010">
                <a:moveTo>
                  <a:pt x="0" y="0"/>
                </a:moveTo>
                <a:lnTo>
                  <a:pt x="460927" y="0"/>
                </a:lnTo>
              </a:path>
            </a:pathLst>
          </a:custGeom>
          <a:ln w="6716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 txBox="1"/>
          <p:nvPr/>
        </p:nvSpPr>
        <p:spPr>
          <a:xfrm>
            <a:off x="3272154" y="4924956"/>
            <a:ext cx="16002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705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3419227" y="4994181"/>
            <a:ext cx="384175" cy="0"/>
          </a:xfrm>
          <a:custGeom>
            <a:avLst/>
            <a:gdLst/>
            <a:ahLst/>
            <a:cxnLst/>
            <a:rect l="l" t="t" r="r" b="b"/>
            <a:pathLst>
              <a:path w="384175">
                <a:moveTo>
                  <a:pt x="0" y="0"/>
                </a:moveTo>
                <a:lnTo>
                  <a:pt x="384114" y="0"/>
                </a:lnTo>
              </a:path>
            </a:pathLst>
          </a:custGeom>
          <a:ln w="6716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 txBox="1"/>
          <p:nvPr/>
        </p:nvSpPr>
        <p:spPr>
          <a:xfrm>
            <a:off x="3790640" y="4924956"/>
            <a:ext cx="16002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705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3937713" y="4994181"/>
            <a:ext cx="461009" cy="0"/>
          </a:xfrm>
          <a:custGeom>
            <a:avLst/>
            <a:gdLst/>
            <a:ahLst/>
            <a:cxnLst/>
            <a:rect l="l" t="t" r="r" b="b"/>
            <a:pathLst>
              <a:path w="461010">
                <a:moveTo>
                  <a:pt x="0" y="0"/>
                </a:moveTo>
                <a:lnTo>
                  <a:pt x="460926" y="0"/>
                </a:lnTo>
              </a:path>
            </a:pathLst>
          </a:custGeom>
          <a:ln w="6716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 txBox="1"/>
          <p:nvPr/>
        </p:nvSpPr>
        <p:spPr>
          <a:xfrm>
            <a:off x="4385939" y="4924956"/>
            <a:ext cx="16002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705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4533012" y="4994181"/>
            <a:ext cx="461009" cy="0"/>
          </a:xfrm>
          <a:custGeom>
            <a:avLst/>
            <a:gdLst/>
            <a:ahLst/>
            <a:cxnLst/>
            <a:rect l="l" t="t" r="r" b="b"/>
            <a:pathLst>
              <a:path w="461010">
                <a:moveTo>
                  <a:pt x="0" y="0"/>
                </a:moveTo>
                <a:lnTo>
                  <a:pt x="460987" y="0"/>
                </a:lnTo>
              </a:path>
            </a:pathLst>
          </a:custGeom>
          <a:ln w="6716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 txBox="1"/>
          <p:nvPr/>
        </p:nvSpPr>
        <p:spPr>
          <a:xfrm>
            <a:off x="4981300" y="4924956"/>
            <a:ext cx="16002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705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5128604" y="4994181"/>
            <a:ext cx="537845" cy="0"/>
          </a:xfrm>
          <a:custGeom>
            <a:avLst/>
            <a:gdLst/>
            <a:ahLst/>
            <a:cxnLst/>
            <a:rect l="l" t="t" r="r" b="b"/>
            <a:pathLst>
              <a:path w="537845">
                <a:moveTo>
                  <a:pt x="0" y="0"/>
                </a:moveTo>
                <a:lnTo>
                  <a:pt x="537446" y="0"/>
                </a:lnTo>
              </a:path>
            </a:pathLst>
          </a:custGeom>
          <a:ln w="6716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5653350" y="4924956"/>
            <a:ext cx="15367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670" dirty="0">
                <a:solidFill>
                  <a:srgbClr val="AFAFA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5794550" y="4994181"/>
            <a:ext cx="307340" cy="0"/>
          </a:xfrm>
          <a:custGeom>
            <a:avLst/>
            <a:gdLst/>
            <a:ahLst/>
            <a:cxnLst/>
            <a:rect l="l" t="t" r="r" b="b"/>
            <a:pathLst>
              <a:path w="307339">
                <a:moveTo>
                  <a:pt x="0" y="0"/>
                </a:moveTo>
                <a:lnTo>
                  <a:pt x="307193" y="0"/>
                </a:lnTo>
              </a:path>
            </a:pathLst>
          </a:custGeom>
          <a:ln w="6716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 txBox="1"/>
          <p:nvPr/>
        </p:nvSpPr>
        <p:spPr>
          <a:xfrm>
            <a:off x="6089103" y="4924956"/>
            <a:ext cx="16002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705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6236176" y="4994181"/>
            <a:ext cx="384175" cy="0"/>
          </a:xfrm>
          <a:custGeom>
            <a:avLst/>
            <a:gdLst/>
            <a:ahLst/>
            <a:cxnLst/>
            <a:rect l="l" t="t" r="r" b="b"/>
            <a:pathLst>
              <a:path w="384175">
                <a:moveTo>
                  <a:pt x="0" y="0"/>
                </a:moveTo>
                <a:lnTo>
                  <a:pt x="384114" y="0"/>
                </a:lnTo>
              </a:path>
            </a:pathLst>
          </a:custGeom>
          <a:ln w="6716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 txBox="1"/>
          <p:nvPr/>
        </p:nvSpPr>
        <p:spPr>
          <a:xfrm>
            <a:off x="6607650" y="4924956"/>
            <a:ext cx="16002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705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6754724" y="4994181"/>
            <a:ext cx="384175" cy="0"/>
          </a:xfrm>
          <a:custGeom>
            <a:avLst/>
            <a:gdLst/>
            <a:ahLst/>
            <a:cxnLst/>
            <a:rect l="l" t="t" r="r" b="b"/>
            <a:pathLst>
              <a:path w="384175">
                <a:moveTo>
                  <a:pt x="0" y="0"/>
                </a:moveTo>
                <a:lnTo>
                  <a:pt x="383928" y="0"/>
                </a:lnTo>
              </a:path>
            </a:pathLst>
          </a:custGeom>
          <a:ln w="6716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 txBox="1"/>
          <p:nvPr/>
        </p:nvSpPr>
        <p:spPr>
          <a:xfrm>
            <a:off x="7125952" y="4924956"/>
            <a:ext cx="8953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335" dirty="0">
                <a:solidFill>
                  <a:srgbClr val="898989"/>
                </a:solidFill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1552766" y="5507830"/>
            <a:ext cx="401955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z="800" dirty="0">
                <a:solidFill>
                  <a:srgbClr val="343434"/>
                </a:solidFill>
                <a:latin typeface="Times New Roman"/>
                <a:cs typeface="Times New Roman"/>
              </a:rPr>
              <a:t>0.02</a:t>
            </a:r>
            <a:r>
              <a:rPr sz="800" spc="285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600" spc="665" dirty="0">
                <a:solidFill>
                  <a:srgbClr val="626262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1941732" y="5577056"/>
            <a:ext cx="311150" cy="0"/>
          </a:xfrm>
          <a:custGeom>
            <a:avLst/>
            <a:gdLst/>
            <a:ahLst/>
            <a:cxnLst/>
            <a:rect l="l" t="t" r="r" b="b"/>
            <a:pathLst>
              <a:path w="311150">
                <a:moveTo>
                  <a:pt x="0" y="0"/>
                </a:moveTo>
                <a:lnTo>
                  <a:pt x="310679" y="0"/>
                </a:lnTo>
              </a:path>
            </a:pathLst>
          </a:custGeom>
          <a:ln w="6716">
            <a:solidFill>
              <a:srgbClr val="616161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 txBox="1"/>
          <p:nvPr/>
        </p:nvSpPr>
        <p:spPr>
          <a:xfrm>
            <a:off x="2239712" y="5507830"/>
            <a:ext cx="16192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715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2389195" y="5577056"/>
            <a:ext cx="311150" cy="0"/>
          </a:xfrm>
          <a:custGeom>
            <a:avLst/>
            <a:gdLst/>
            <a:ahLst/>
            <a:cxnLst/>
            <a:rect l="l" t="t" r="r" b="b"/>
            <a:pathLst>
              <a:path w="311150">
                <a:moveTo>
                  <a:pt x="0" y="0"/>
                </a:moveTo>
                <a:lnTo>
                  <a:pt x="310736" y="0"/>
                </a:lnTo>
              </a:path>
            </a:pathLst>
          </a:custGeom>
          <a:ln w="6716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2687455" y="5507830"/>
            <a:ext cx="16192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715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2835863" y="5577056"/>
            <a:ext cx="389255" cy="0"/>
          </a:xfrm>
          <a:custGeom>
            <a:avLst/>
            <a:gdLst/>
            <a:ahLst/>
            <a:cxnLst/>
            <a:rect l="l" t="t" r="r" b="b"/>
            <a:pathLst>
              <a:path w="389255">
                <a:moveTo>
                  <a:pt x="0" y="0"/>
                </a:moveTo>
                <a:lnTo>
                  <a:pt x="388873" y="0"/>
                </a:lnTo>
              </a:path>
            </a:pathLst>
          </a:custGeom>
          <a:ln w="6716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 txBox="1"/>
          <p:nvPr/>
        </p:nvSpPr>
        <p:spPr>
          <a:xfrm>
            <a:off x="3212261" y="5507830"/>
            <a:ext cx="16192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715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3360669" y="5577056"/>
            <a:ext cx="389255" cy="0"/>
          </a:xfrm>
          <a:custGeom>
            <a:avLst/>
            <a:gdLst/>
            <a:ahLst/>
            <a:cxnLst/>
            <a:rect l="l" t="t" r="r" b="b"/>
            <a:pathLst>
              <a:path w="389254">
                <a:moveTo>
                  <a:pt x="0" y="0"/>
                </a:moveTo>
                <a:lnTo>
                  <a:pt x="388873" y="0"/>
                </a:lnTo>
              </a:path>
            </a:pathLst>
          </a:custGeom>
          <a:ln w="6716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 txBox="1"/>
          <p:nvPr/>
        </p:nvSpPr>
        <p:spPr>
          <a:xfrm>
            <a:off x="3736841" y="5507830"/>
            <a:ext cx="16192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715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3885248" y="5577056"/>
            <a:ext cx="466725" cy="0"/>
          </a:xfrm>
          <a:custGeom>
            <a:avLst/>
            <a:gdLst/>
            <a:ahLst/>
            <a:cxnLst/>
            <a:rect l="l" t="t" r="r" b="b"/>
            <a:pathLst>
              <a:path w="466725">
                <a:moveTo>
                  <a:pt x="0" y="0"/>
                </a:moveTo>
                <a:lnTo>
                  <a:pt x="466612" y="0"/>
                </a:lnTo>
              </a:path>
            </a:pathLst>
          </a:custGeom>
          <a:ln w="6716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 txBox="1"/>
          <p:nvPr/>
        </p:nvSpPr>
        <p:spPr>
          <a:xfrm>
            <a:off x="4339161" y="5507830"/>
            <a:ext cx="16192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715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4487568" y="5577056"/>
            <a:ext cx="467359" cy="0"/>
          </a:xfrm>
          <a:custGeom>
            <a:avLst/>
            <a:gdLst/>
            <a:ahLst/>
            <a:cxnLst/>
            <a:rect l="l" t="t" r="r" b="b"/>
            <a:pathLst>
              <a:path w="467360">
                <a:moveTo>
                  <a:pt x="0" y="0"/>
                </a:moveTo>
                <a:lnTo>
                  <a:pt x="466838" y="0"/>
                </a:lnTo>
              </a:path>
            </a:pathLst>
          </a:custGeom>
          <a:ln w="6716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 txBox="1"/>
          <p:nvPr/>
        </p:nvSpPr>
        <p:spPr>
          <a:xfrm>
            <a:off x="4941707" y="5507830"/>
            <a:ext cx="16192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715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5090964" y="5577056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277" y="0"/>
                </a:lnTo>
              </a:path>
            </a:pathLst>
          </a:custGeom>
          <a:ln w="6716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 txBox="1"/>
          <p:nvPr/>
        </p:nvSpPr>
        <p:spPr>
          <a:xfrm>
            <a:off x="5621541" y="5507830"/>
            <a:ext cx="9017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340" dirty="0">
                <a:solidFill>
                  <a:srgbClr val="AFAFAF"/>
                </a:solidFill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5699814" y="5577056"/>
            <a:ext cx="311150" cy="0"/>
          </a:xfrm>
          <a:custGeom>
            <a:avLst/>
            <a:gdLst/>
            <a:ahLst/>
            <a:cxnLst/>
            <a:rect l="l" t="t" r="r" b="b"/>
            <a:pathLst>
              <a:path w="311150">
                <a:moveTo>
                  <a:pt x="0" y="0"/>
                </a:moveTo>
                <a:lnTo>
                  <a:pt x="310736" y="0"/>
                </a:lnTo>
              </a:path>
            </a:pathLst>
          </a:custGeom>
          <a:ln w="6716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 txBox="1"/>
          <p:nvPr/>
        </p:nvSpPr>
        <p:spPr>
          <a:xfrm>
            <a:off x="5998075" y="5507830"/>
            <a:ext cx="16192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715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6146482" y="5577056"/>
            <a:ext cx="466725" cy="0"/>
          </a:xfrm>
          <a:custGeom>
            <a:avLst/>
            <a:gdLst/>
            <a:ahLst/>
            <a:cxnLst/>
            <a:rect l="l" t="t" r="r" b="b"/>
            <a:pathLst>
              <a:path w="466725">
                <a:moveTo>
                  <a:pt x="0" y="0"/>
                </a:moveTo>
                <a:lnTo>
                  <a:pt x="466614" y="0"/>
                </a:lnTo>
              </a:path>
            </a:pathLst>
          </a:custGeom>
          <a:ln w="6716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 txBox="1"/>
          <p:nvPr/>
        </p:nvSpPr>
        <p:spPr>
          <a:xfrm>
            <a:off x="6600395" y="5507830"/>
            <a:ext cx="16192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715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188" name="object 188"/>
          <p:cNvSpPr/>
          <p:nvPr/>
        </p:nvSpPr>
        <p:spPr>
          <a:xfrm>
            <a:off x="6748802" y="5577056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>
                <a:moveTo>
                  <a:pt x="0" y="0"/>
                </a:moveTo>
                <a:lnTo>
                  <a:pt x="388418" y="0"/>
                </a:lnTo>
              </a:path>
            </a:pathLst>
          </a:custGeom>
          <a:ln w="6716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 txBox="1"/>
          <p:nvPr/>
        </p:nvSpPr>
        <p:spPr>
          <a:xfrm>
            <a:off x="7124521" y="5507830"/>
            <a:ext cx="9017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340" dirty="0">
                <a:solidFill>
                  <a:srgbClr val="898989"/>
                </a:solidFill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1333017" y="5994066"/>
            <a:ext cx="153670" cy="86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310" dirty="0">
                <a:solidFill>
                  <a:srgbClr val="050505"/>
                </a:solidFill>
                <a:latin typeface="Times New Roman"/>
                <a:cs typeface="Times New Roman"/>
              </a:rPr>
              <a:t>.µ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1314688" y="6071375"/>
            <a:ext cx="66040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50190" algn="l"/>
              </a:tabLst>
            </a:pPr>
            <a:r>
              <a:rPr sz="800" spc="-10" dirty="0">
                <a:solidFill>
                  <a:srgbClr val="494949"/>
                </a:solidFill>
                <a:latin typeface="Times New Roman"/>
                <a:cs typeface="Times New Roman"/>
              </a:rPr>
              <a:t>:</a:t>
            </a:r>
            <a:r>
              <a:rPr sz="750" spc="-15" baseline="55555" dirty="0">
                <a:solidFill>
                  <a:srgbClr val="494949"/>
                </a:solidFill>
                <a:latin typeface="Arial"/>
                <a:cs typeface="Arial"/>
              </a:rPr>
              <a:t>C</a:t>
            </a:r>
            <a:r>
              <a:rPr sz="800" spc="-10" dirty="0">
                <a:solidFill>
                  <a:srgbClr val="494949"/>
                </a:solidFill>
                <a:latin typeface="Times New Roman"/>
                <a:cs typeface="Times New Roman"/>
              </a:rPr>
              <a:t>:,</a:t>
            </a:r>
            <a:r>
              <a:rPr sz="750" spc="-15" baseline="55555" dirty="0">
                <a:solidFill>
                  <a:srgbClr val="494949"/>
                </a:solidFill>
                <a:latin typeface="Arial"/>
                <a:cs typeface="Arial"/>
              </a:rPr>
              <a:t>:</a:t>
            </a:r>
            <a:r>
              <a:rPr sz="750" baseline="55555" dirty="0">
                <a:solidFill>
                  <a:srgbClr val="494949"/>
                </a:solidFill>
                <a:latin typeface="Arial"/>
                <a:cs typeface="Arial"/>
              </a:rPr>
              <a:t>	</a:t>
            </a:r>
            <a:r>
              <a:rPr sz="800" dirty="0">
                <a:solidFill>
                  <a:srgbClr val="343434"/>
                </a:solidFill>
                <a:latin typeface="Times New Roman"/>
                <a:cs typeface="Times New Roman"/>
              </a:rPr>
              <a:t>0.00</a:t>
            </a:r>
            <a:r>
              <a:rPr sz="800" spc="275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800" spc="520" dirty="0">
                <a:solidFill>
                  <a:srgbClr val="626262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192" name="object 192"/>
          <p:cNvSpPr/>
          <p:nvPr/>
        </p:nvSpPr>
        <p:spPr>
          <a:xfrm>
            <a:off x="1936303" y="6159443"/>
            <a:ext cx="301625" cy="0"/>
          </a:xfrm>
          <a:custGeom>
            <a:avLst/>
            <a:gdLst/>
            <a:ahLst/>
            <a:cxnLst/>
            <a:rect l="l" t="t" r="r" b="b"/>
            <a:pathLst>
              <a:path w="301625">
                <a:moveTo>
                  <a:pt x="0" y="0"/>
                </a:moveTo>
                <a:lnTo>
                  <a:pt x="301004" y="0"/>
                </a:lnTo>
              </a:path>
            </a:pathLst>
          </a:custGeom>
          <a:ln w="8954">
            <a:solidFill>
              <a:srgbClr val="616161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 txBox="1"/>
          <p:nvPr/>
        </p:nvSpPr>
        <p:spPr>
          <a:xfrm>
            <a:off x="2224608" y="6071375"/>
            <a:ext cx="1574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70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2369180" y="6159443"/>
            <a:ext cx="301625" cy="0"/>
          </a:xfrm>
          <a:custGeom>
            <a:avLst/>
            <a:gdLst/>
            <a:ahLst/>
            <a:cxnLst/>
            <a:rect l="l" t="t" r="r" b="b"/>
            <a:pathLst>
              <a:path w="301625">
                <a:moveTo>
                  <a:pt x="0" y="0"/>
                </a:moveTo>
                <a:lnTo>
                  <a:pt x="301014" y="0"/>
                </a:lnTo>
              </a:path>
            </a:pathLst>
          </a:custGeom>
          <a:ln w="8954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 txBox="1"/>
          <p:nvPr/>
        </p:nvSpPr>
        <p:spPr>
          <a:xfrm>
            <a:off x="2657528" y="6071375"/>
            <a:ext cx="1574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70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2801931" y="6159443"/>
            <a:ext cx="452120" cy="0"/>
          </a:xfrm>
          <a:custGeom>
            <a:avLst/>
            <a:gdLst/>
            <a:ahLst/>
            <a:cxnLst/>
            <a:rect l="l" t="t" r="r" b="b"/>
            <a:pathLst>
              <a:path w="452120">
                <a:moveTo>
                  <a:pt x="0" y="0"/>
                </a:moveTo>
                <a:lnTo>
                  <a:pt x="451600" y="0"/>
                </a:lnTo>
              </a:path>
            </a:pathLst>
          </a:custGeom>
          <a:ln w="8954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 txBox="1"/>
          <p:nvPr/>
        </p:nvSpPr>
        <p:spPr>
          <a:xfrm>
            <a:off x="3240864" y="6071375"/>
            <a:ext cx="1574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70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198" name="object 198"/>
          <p:cNvSpPr/>
          <p:nvPr/>
        </p:nvSpPr>
        <p:spPr>
          <a:xfrm>
            <a:off x="3385267" y="6159443"/>
            <a:ext cx="452120" cy="0"/>
          </a:xfrm>
          <a:custGeom>
            <a:avLst/>
            <a:gdLst/>
            <a:ahLst/>
            <a:cxnLst/>
            <a:rect l="l" t="t" r="r" b="b"/>
            <a:pathLst>
              <a:path w="452120">
                <a:moveTo>
                  <a:pt x="0" y="0"/>
                </a:moveTo>
                <a:lnTo>
                  <a:pt x="451601" y="0"/>
                </a:lnTo>
              </a:path>
            </a:pathLst>
          </a:custGeom>
          <a:ln w="8954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 txBox="1"/>
          <p:nvPr/>
        </p:nvSpPr>
        <p:spPr>
          <a:xfrm>
            <a:off x="3824167" y="6071375"/>
            <a:ext cx="1574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70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200" name="object 200"/>
          <p:cNvSpPr/>
          <p:nvPr/>
        </p:nvSpPr>
        <p:spPr>
          <a:xfrm>
            <a:off x="3968570" y="6159443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4">
                <a:moveTo>
                  <a:pt x="0" y="0"/>
                </a:moveTo>
                <a:lnTo>
                  <a:pt x="376374" y="0"/>
                </a:lnTo>
              </a:path>
            </a:pathLst>
          </a:custGeom>
          <a:ln w="8954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 txBox="1"/>
          <p:nvPr/>
        </p:nvSpPr>
        <p:spPr>
          <a:xfrm>
            <a:off x="4332243" y="6071375"/>
            <a:ext cx="1574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70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202" name="object 202"/>
          <p:cNvSpPr/>
          <p:nvPr/>
        </p:nvSpPr>
        <p:spPr>
          <a:xfrm>
            <a:off x="4476646" y="6159443"/>
            <a:ext cx="452120" cy="0"/>
          </a:xfrm>
          <a:custGeom>
            <a:avLst/>
            <a:gdLst/>
            <a:ahLst/>
            <a:cxnLst/>
            <a:rect l="l" t="t" r="r" b="b"/>
            <a:pathLst>
              <a:path w="452120">
                <a:moveTo>
                  <a:pt x="0" y="0"/>
                </a:moveTo>
                <a:lnTo>
                  <a:pt x="451598" y="0"/>
                </a:lnTo>
              </a:path>
            </a:pathLst>
          </a:custGeom>
          <a:ln w="8954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 txBox="1"/>
          <p:nvPr/>
        </p:nvSpPr>
        <p:spPr>
          <a:xfrm>
            <a:off x="4915545" y="6071375"/>
            <a:ext cx="1574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70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5060081" y="6159443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6693" y="0"/>
                </a:lnTo>
              </a:path>
            </a:pathLst>
          </a:custGeom>
          <a:ln w="8954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 txBox="1"/>
          <p:nvPr/>
        </p:nvSpPr>
        <p:spPr>
          <a:xfrm>
            <a:off x="5574074" y="6071375"/>
            <a:ext cx="1511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40" dirty="0">
                <a:solidFill>
                  <a:srgbClr val="AFAFA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06" name="object 206"/>
          <p:cNvSpPr/>
          <p:nvPr/>
        </p:nvSpPr>
        <p:spPr>
          <a:xfrm>
            <a:off x="5712579" y="6159443"/>
            <a:ext cx="301625" cy="0"/>
          </a:xfrm>
          <a:custGeom>
            <a:avLst/>
            <a:gdLst/>
            <a:ahLst/>
            <a:cxnLst/>
            <a:rect l="l" t="t" r="r" b="b"/>
            <a:pathLst>
              <a:path w="301625">
                <a:moveTo>
                  <a:pt x="0" y="0"/>
                </a:moveTo>
                <a:lnTo>
                  <a:pt x="301014" y="0"/>
                </a:lnTo>
              </a:path>
            </a:pathLst>
          </a:custGeom>
          <a:ln w="8954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 txBox="1"/>
          <p:nvPr/>
        </p:nvSpPr>
        <p:spPr>
          <a:xfrm>
            <a:off x="6000927" y="6071375"/>
            <a:ext cx="1574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70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208" name="object 208"/>
          <p:cNvSpPr/>
          <p:nvPr/>
        </p:nvSpPr>
        <p:spPr>
          <a:xfrm>
            <a:off x="6145331" y="6159443"/>
            <a:ext cx="452120" cy="0"/>
          </a:xfrm>
          <a:custGeom>
            <a:avLst/>
            <a:gdLst/>
            <a:ahLst/>
            <a:cxnLst/>
            <a:rect l="l" t="t" r="r" b="b"/>
            <a:pathLst>
              <a:path w="452120">
                <a:moveTo>
                  <a:pt x="0" y="0"/>
                </a:moveTo>
                <a:lnTo>
                  <a:pt x="451601" y="0"/>
                </a:lnTo>
              </a:path>
            </a:pathLst>
          </a:custGeom>
          <a:ln w="8954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 txBox="1"/>
          <p:nvPr/>
        </p:nvSpPr>
        <p:spPr>
          <a:xfrm>
            <a:off x="6584265" y="6071375"/>
            <a:ext cx="1574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70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210" name="object 210"/>
          <p:cNvSpPr/>
          <p:nvPr/>
        </p:nvSpPr>
        <p:spPr>
          <a:xfrm>
            <a:off x="6728668" y="6159443"/>
            <a:ext cx="452120" cy="0"/>
          </a:xfrm>
          <a:custGeom>
            <a:avLst/>
            <a:gdLst/>
            <a:ahLst/>
            <a:cxnLst/>
            <a:rect l="l" t="t" r="r" b="b"/>
            <a:pathLst>
              <a:path w="452120">
                <a:moveTo>
                  <a:pt x="0" y="0"/>
                </a:moveTo>
                <a:lnTo>
                  <a:pt x="451492" y="0"/>
                </a:lnTo>
              </a:path>
            </a:pathLst>
          </a:custGeom>
          <a:ln w="8954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 txBox="1"/>
          <p:nvPr/>
        </p:nvSpPr>
        <p:spPr>
          <a:xfrm>
            <a:off x="7167461" y="6071375"/>
            <a:ext cx="8826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270" dirty="0">
                <a:solidFill>
                  <a:srgbClr val="898989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1330587" y="6130121"/>
            <a:ext cx="10223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i="1" spc="-25" dirty="0">
                <a:solidFill>
                  <a:srgbClr val="343434"/>
                </a:solidFill>
                <a:latin typeface="Times New Roman"/>
                <a:cs typeface="Times New Roman"/>
              </a:rPr>
              <a:t>8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1472884" y="6654250"/>
            <a:ext cx="47180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80" dirty="0">
                <a:solidFill>
                  <a:srgbClr val="050505"/>
                </a:solidFill>
                <a:latin typeface="Times New Roman"/>
                <a:cs typeface="Times New Roman"/>
              </a:rPr>
              <a:t>-</a:t>
            </a:r>
            <a:r>
              <a:rPr sz="800" spc="105" dirty="0">
                <a:solidFill>
                  <a:srgbClr val="050505"/>
                </a:solidFill>
                <a:latin typeface="Times New Roman"/>
                <a:cs typeface="Times New Roman"/>
              </a:rPr>
              <a:t>0,02</a:t>
            </a:r>
            <a:r>
              <a:rPr sz="800" spc="114" dirty="0">
                <a:solidFill>
                  <a:srgbClr val="050505"/>
                </a:solidFill>
                <a:latin typeface="Times New Roman"/>
                <a:cs typeface="Times New Roman"/>
              </a:rPr>
              <a:t> </a:t>
            </a:r>
            <a:r>
              <a:rPr sz="800" spc="505" dirty="0">
                <a:solidFill>
                  <a:srgbClr val="626262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214" name="object 214"/>
          <p:cNvSpPr/>
          <p:nvPr/>
        </p:nvSpPr>
        <p:spPr>
          <a:xfrm>
            <a:off x="1931471" y="6742317"/>
            <a:ext cx="371475" cy="0"/>
          </a:xfrm>
          <a:custGeom>
            <a:avLst/>
            <a:gdLst/>
            <a:ahLst/>
            <a:cxnLst/>
            <a:rect l="l" t="t" r="r" b="b"/>
            <a:pathLst>
              <a:path w="371475">
                <a:moveTo>
                  <a:pt x="0" y="0"/>
                </a:moveTo>
                <a:lnTo>
                  <a:pt x="371299" y="0"/>
                </a:lnTo>
              </a:path>
            </a:pathLst>
          </a:custGeom>
          <a:ln w="8954">
            <a:solidFill>
              <a:srgbClr val="616161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 txBox="1"/>
          <p:nvPr/>
        </p:nvSpPr>
        <p:spPr>
          <a:xfrm>
            <a:off x="2290070" y="6654250"/>
            <a:ext cx="15557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55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216" name="object 216"/>
          <p:cNvSpPr/>
          <p:nvPr/>
        </p:nvSpPr>
        <p:spPr>
          <a:xfrm>
            <a:off x="2433008" y="6742317"/>
            <a:ext cx="297180" cy="0"/>
          </a:xfrm>
          <a:custGeom>
            <a:avLst/>
            <a:gdLst/>
            <a:ahLst/>
            <a:cxnLst/>
            <a:rect l="l" t="t" r="r" b="b"/>
            <a:pathLst>
              <a:path w="297180">
                <a:moveTo>
                  <a:pt x="0" y="0"/>
                </a:moveTo>
                <a:lnTo>
                  <a:pt x="297040" y="0"/>
                </a:lnTo>
              </a:path>
            </a:pathLst>
          </a:custGeom>
          <a:ln w="8954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 txBox="1"/>
          <p:nvPr/>
        </p:nvSpPr>
        <p:spPr>
          <a:xfrm>
            <a:off x="2717415" y="6654250"/>
            <a:ext cx="15557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55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218" name="object 218"/>
          <p:cNvSpPr/>
          <p:nvPr/>
        </p:nvSpPr>
        <p:spPr>
          <a:xfrm>
            <a:off x="2860038" y="6742317"/>
            <a:ext cx="445770" cy="0"/>
          </a:xfrm>
          <a:custGeom>
            <a:avLst/>
            <a:gdLst/>
            <a:ahLst/>
            <a:cxnLst/>
            <a:rect l="l" t="t" r="r" b="b"/>
            <a:pathLst>
              <a:path w="445770">
                <a:moveTo>
                  <a:pt x="0" y="0"/>
                </a:moveTo>
                <a:lnTo>
                  <a:pt x="445709" y="0"/>
                </a:lnTo>
              </a:path>
            </a:pathLst>
          </a:custGeom>
          <a:ln w="8954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 txBox="1"/>
          <p:nvPr/>
        </p:nvSpPr>
        <p:spPr>
          <a:xfrm>
            <a:off x="3293112" y="6654250"/>
            <a:ext cx="15557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55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220" name="object 220"/>
          <p:cNvSpPr/>
          <p:nvPr/>
        </p:nvSpPr>
        <p:spPr>
          <a:xfrm>
            <a:off x="3435736" y="6742317"/>
            <a:ext cx="445770" cy="0"/>
          </a:xfrm>
          <a:custGeom>
            <a:avLst/>
            <a:gdLst/>
            <a:ahLst/>
            <a:cxnLst/>
            <a:rect l="l" t="t" r="r" b="b"/>
            <a:pathLst>
              <a:path w="445770">
                <a:moveTo>
                  <a:pt x="0" y="0"/>
                </a:moveTo>
                <a:lnTo>
                  <a:pt x="445709" y="0"/>
                </a:lnTo>
              </a:path>
            </a:pathLst>
          </a:custGeom>
          <a:ln w="8954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 txBox="1"/>
          <p:nvPr/>
        </p:nvSpPr>
        <p:spPr>
          <a:xfrm>
            <a:off x="3868744" y="6654250"/>
            <a:ext cx="15557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55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222" name="object 222"/>
          <p:cNvSpPr/>
          <p:nvPr/>
        </p:nvSpPr>
        <p:spPr>
          <a:xfrm>
            <a:off x="4011367" y="6742317"/>
            <a:ext cx="372110" cy="0"/>
          </a:xfrm>
          <a:custGeom>
            <a:avLst/>
            <a:gdLst/>
            <a:ahLst/>
            <a:cxnLst/>
            <a:rect l="l" t="t" r="r" b="b"/>
            <a:pathLst>
              <a:path w="372110">
                <a:moveTo>
                  <a:pt x="0" y="0"/>
                </a:moveTo>
                <a:lnTo>
                  <a:pt x="371499" y="0"/>
                </a:lnTo>
              </a:path>
            </a:pathLst>
          </a:custGeom>
          <a:ln w="8954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 txBox="1"/>
          <p:nvPr/>
        </p:nvSpPr>
        <p:spPr>
          <a:xfrm>
            <a:off x="4370165" y="6654250"/>
            <a:ext cx="15557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55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224" name="object 224"/>
          <p:cNvSpPr/>
          <p:nvPr/>
        </p:nvSpPr>
        <p:spPr>
          <a:xfrm>
            <a:off x="4512788" y="6742317"/>
            <a:ext cx="445770" cy="0"/>
          </a:xfrm>
          <a:custGeom>
            <a:avLst/>
            <a:gdLst/>
            <a:ahLst/>
            <a:cxnLst/>
            <a:rect l="l" t="t" r="r" b="b"/>
            <a:pathLst>
              <a:path w="445770">
                <a:moveTo>
                  <a:pt x="0" y="0"/>
                </a:moveTo>
                <a:lnTo>
                  <a:pt x="445708" y="0"/>
                </a:lnTo>
              </a:path>
            </a:pathLst>
          </a:custGeom>
          <a:ln w="8954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 txBox="1"/>
          <p:nvPr/>
        </p:nvSpPr>
        <p:spPr>
          <a:xfrm>
            <a:off x="4945796" y="6654250"/>
            <a:ext cx="15557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55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226" name="object 226"/>
          <p:cNvSpPr/>
          <p:nvPr/>
        </p:nvSpPr>
        <p:spPr>
          <a:xfrm>
            <a:off x="5088668" y="6742317"/>
            <a:ext cx="520065" cy="0"/>
          </a:xfrm>
          <a:custGeom>
            <a:avLst/>
            <a:gdLst/>
            <a:ahLst/>
            <a:cxnLst/>
            <a:rect l="l" t="t" r="r" b="b"/>
            <a:pathLst>
              <a:path w="520064">
                <a:moveTo>
                  <a:pt x="0" y="0"/>
                </a:moveTo>
                <a:lnTo>
                  <a:pt x="519669" y="0"/>
                </a:lnTo>
              </a:path>
            </a:pathLst>
          </a:custGeom>
          <a:ln w="8954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 txBox="1"/>
          <p:nvPr/>
        </p:nvSpPr>
        <p:spPr>
          <a:xfrm>
            <a:off x="5595638" y="6654250"/>
            <a:ext cx="14986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25" dirty="0">
                <a:solidFill>
                  <a:srgbClr val="AFAFA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28" name="object 228"/>
          <p:cNvSpPr/>
          <p:nvPr/>
        </p:nvSpPr>
        <p:spPr>
          <a:xfrm>
            <a:off x="5732621" y="6742317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7040" y="0"/>
                </a:lnTo>
              </a:path>
            </a:pathLst>
          </a:custGeom>
          <a:ln w="8954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 txBox="1"/>
          <p:nvPr/>
        </p:nvSpPr>
        <p:spPr>
          <a:xfrm>
            <a:off x="6017027" y="6654250"/>
            <a:ext cx="15557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55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230" name="object 230"/>
          <p:cNvSpPr/>
          <p:nvPr/>
        </p:nvSpPr>
        <p:spPr>
          <a:xfrm>
            <a:off x="6159650" y="6742317"/>
            <a:ext cx="445770" cy="0"/>
          </a:xfrm>
          <a:custGeom>
            <a:avLst/>
            <a:gdLst/>
            <a:ahLst/>
            <a:cxnLst/>
            <a:rect l="l" t="t" r="r" b="b"/>
            <a:pathLst>
              <a:path w="445770">
                <a:moveTo>
                  <a:pt x="0" y="0"/>
                </a:moveTo>
                <a:lnTo>
                  <a:pt x="445709" y="0"/>
                </a:lnTo>
              </a:path>
            </a:pathLst>
          </a:custGeom>
          <a:ln w="8954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 txBox="1"/>
          <p:nvPr/>
        </p:nvSpPr>
        <p:spPr>
          <a:xfrm>
            <a:off x="6592724" y="6654250"/>
            <a:ext cx="15557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55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232" name="object 232"/>
          <p:cNvSpPr/>
          <p:nvPr/>
        </p:nvSpPr>
        <p:spPr>
          <a:xfrm>
            <a:off x="6735348" y="6742317"/>
            <a:ext cx="445770" cy="0"/>
          </a:xfrm>
          <a:custGeom>
            <a:avLst/>
            <a:gdLst/>
            <a:ahLst/>
            <a:cxnLst/>
            <a:rect l="l" t="t" r="r" b="b"/>
            <a:pathLst>
              <a:path w="445770">
                <a:moveTo>
                  <a:pt x="0" y="0"/>
                </a:moveTo>
                <a:lnTo>
                  <a:pt x="445509" y="0"/>
                </a:lnTo>
              </a:path>
            </a:pathLst>
          </a:custGeom>
          <a:ln w="8954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 txBox="1"/>
          <p:nvPr/>
        </p:nvSpPr>
        <p:spPr>
          <a:xfrm>
            <a:off x="7168157" y="6654250"/>
            <a:ext cx="876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260" dirty="0">
                <a:solidFill>
                  <a:srgbClr val="898989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1472884" y="7231020"/>
            <a:ext cx="47815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85" dirty="0">
                <a:solidFill>
                  <a:srgbClr val="050505"/>
                </a:solidFill>
                <a:latin typeface="Times New Roman"/>
                <a:cs typeface="Times New Roman"/>
              </a:rPr>
              <a:t>-</a:t>
            </a:r>
            <a:r>
              <a:rPr sz="800" spc="114" dirty="0">
                <a:solidFill>
                  <a:srgbClr val="050505"/>
                </a:solidFill>
                <a:latin typeface="Times New Roman"/>
                <a:cs typeface="Times New Roman"/>
              </a:rPr>
              <a:t>0,04</a:t>
            </a:r>
            <a:r>
              <a:rPr sz="800" spc="75" dirty="0">
                <a:solidFill>
                  <a:srgbClr val="050505"/>
                </a:solidFill>
                <a:latin typeface="Times New Roman"/>
                <a:cs typeface="Times New Roman"/>
              </a:rPr>
              <a:t> </a:t>
            </a:r>
            <a:r>
              <a:rPr sz="600" spc="660" dirty="0">
                <a:solidFill>
                  <a:srgbClr val="626262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235" name="object 235"/>
          <p:cNvSpPr/>
          <p:nvPr/>
        </p:nvSpPr>
        <p:spPr>
          <a:xfrm>
            <a:off x="1937789" y="7325676"/>
            <a:ext cx="308610" cy="0"/>
          </a:xfrm>
          <a:custGeom>
            <a:avLst/>
            <a:gdLst/>
            <a:ahLst/>
            <a:cxnLst/>
            <a:rect l="l" t="t" r="r" b="b"/>
            <a:pathLst>
              <a:path w="308610">
                <a:moveTo>
                  <a:pt x="0" y="0"/>
                </a:moveTo>
                <a:lnTo>
                  <a:pt x="308430" y="0"/>
                </a:lnTo>
              </a:path>
            </a:pathLst>
          </a:custGeom>
          <a:ln w="6716">
            <a:solidFill>
              <a:srgbClr val="616161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 txBox="1"/>
          <p:nvPr/>
        </p:nvSpPr>
        <p:spPr>
          <a:xfrm>
            <a:off x="2233520" y="7256451"/>
            <a:ext cx="16065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710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237" name="object 237"/>
          <p:cNvSpPr/>
          <p:nvPr/>
        </p:nvSpPr>
        <p:spPr>
          <a:xfrm>
            <a:off x="2381741" y="7325676"/>
            <a:ext cx="308610" cy="0"/>
          </a:xfrm>
          <a:custGeom>
            <a:avLst/>
            <a:gdLst/>
            <a:ahLst/>
            <a:cxnLst/>
            <a:rect l="l" t="t" r="r" b="b"/>
            <a:pathLst>
              <a:path w="308610">
                <a:moveTo>
                  <a:pt x="0" y="0"/>
                </a:moveTo>
                <a:lnTo>
                  <a:pt x="308468" y="0"/>
                </a:lnTo>
              </a:path>
            </a:pathLst>
          </a:custGeom>
          <a:ln w="6716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 txBox="1"/>
          <p:nvPr/>
        </p:nvSpPr>
        <p:spPr>
          <a:xfrm>
            <a:off x="2677656" y="7256451"/>
            <a:ext cx="16065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710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239" name="object 239"/>
          <p:cNvSpPr/>
          <p:nvPr/>
        </p:nvSpPr>
        <p:spPr>
          <a:xfrm>
            <a:off x="2825174" y="7325676"/>
            <a:ext cx="386080" cy="0"/>
          </a:xfrm>
          <a:custGeom>
            <a:avLst/>
            <a:gdLst/>
            <a:ahLst/>
            <a:cxnLst/>
            <a:rect l="l" t="t" r="r" b="b"/>
            <a:pathLst>
              <a:path w="386080">
                <a:moveTo>
                  <a:pt x="0" y="0"/>
                </a:moveTo>
                <a:lnTo>
                  <a:pt x="385882" y="0"/>
                </a:lnTo>
              </a:path>
            </a:pathLst>
          </a:custGeom>
          <a:ln w="6716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 txBox="1"/>
          <p:nvPr/>
        </p:nvSpPr>
        <p:spPr>
          <a:xfrm>
            <a:off x="3198502" y="7256451"/>
            <a:ext cx="16065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710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241" name="object 241"/>
          <p:cNvSpPr/>
          <p:nvPr/>
        </p:nvSpPr>
        <p:spPr>
          <a:xfrm>
            <a:off x="3346020" y="7325676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882" y="0"/>
                </a:lnTo>
              </a:path>
            </a:pathLst>
          </a:custGeom>
          <a:ln w="6716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 txBox="1"/>
          <p:nvPr/>
        </p:nvSpPr>
        <p:spPr>
          <a:xfrm>
            <a:off x="3719200" y="7256451"/>
            <a:ext cx="16065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710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243" name="object 243"/>
          <p:cNvSpPr/>
          <p:nvPr/>
        </p:nvSpPr>
        <p:spPr>
          <a:xfrm>
            <a:off x="3866718" y="7325676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033" y="0"/>
                </a:lnTo>
              </a:path>
            </a:pathLst>
          </a:custGeom>
          <a:ln w="6716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 txBox="1"/>
          <p:nvPr/>
        </p:nvSpPr>
        <p:spPr>
          <a:xfrm>
            <a:off x="4317052" y="7256451"/>
            <a:ext cx="16065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710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245" name="object 245"/>
          <p:cNvSpPr/>
          <p:nvPr/>
        </p:nvSpPr>
        <p:spPr>
          <a:xfrm>
            <a:off x="4464570" y="7325676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180" y="0"/>
                </a:lnTo>
              </a:path>
            </a:pathLst>
          </a:custGeom>
          <a:ln w="6716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 txBox="1"/>
          <p:nvPr/>
        </p:nvSpPr>
        <p:spPr>
          <a:xfrm>
            <a:off x="4915050" y="7256451"/>
            <a:ext cx="16065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710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247" name="object 247"/>
          <p:cNvSpPr/>
          <p:nvPr/>
        </p:nvSpPr>
        <p:spPr>
          <a:xfrm>
            <a:off x="5063124" y="7325676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484" y="0"/>
                </a:lnTo>
              </a:path>
            </a:pathLst>
          </a:custGeom>
          <a:ln w="6716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 txBox="1"/>
          <p:nvPr/>
        </p:nvSpPr>
        <p:spPr>
          <a:xfrm>
            <a:off x="5589908" y="7256451"/>
            <a:ext cx="9017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335" dirty="0">
                <a:solidFill>
                  <a:srgbClr val="AFAFAF"/>
                </a:solidFill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249" name="object 249"/>
          <p:cNvSpPr/>
          <p:nvPr/>
        </p:nvSpPr>
        <p:spPr>
          <a:xfrm>
            <a:off x="5667380" y="7325676"/>
            <a:ext cx="308610" cy="0"/>
          </a:xfrm>
          <a:custGeom>
            <a:avLst/>
            <a:gdLst/>
            <a:ahLst/>
            <a:cxnLst/>
            <a:rect l="l" t="t" r="r" b="b"/>
            <a:pathLst>
              <a:path w="308610">
                <a:moveTo>
                  <a:pt x="0" y="0"/>
                </a:moveTo>
                <a:lnTo>
                  <a:pt x="308468" y="0"/>
                </a:lnTo>
              </a:path>
            </a:pathLst>
          </a:custGeom>
          <a:ln w="6716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 txBox="1"/>
          <p:nvPr/>
        </p:nvSpPr>
        <p:spPr>
          <a:xfrm>
            <a:off x="5963295" y="7256451"/>
            <a:ext cx="16065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710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251" name="object 251"/>
          <p:cNvSpPr/>
          <p:nvPr/>
        </p:nvSpPr>
        <p:spPr>
          <a:xfrm>
            <a:off x="6110813" y="7325676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035" y="0"/>
                </a:lnTo>
              </a:path>
            </a:pathLst>
          </a:custGeom>
          <a:ln w="6716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 txBox="1"/>
          <p:nvPr/>
        </p:nvSpPr>
        <p:spPr>
          <a:xfrm>
            <a:off x="6561146" y="7256451"/>
            <a:ext cx="16065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710" dirty="0">
                <a:solidFill>
                  <a:srgbClr val="AFAFAF"/>
                </a:solidFill>
                <a:latin typeface="Arial"/>
                <a:cs typeface="Arial"/>
              </a:rPr>
              <a:t>+</a:t>
            </a:r>
            <a:endParaRPr sz="600">
              <a:latin typeface="Arial"/>
              <a:cs typeface="Arial"/>
            </a:endParaRPr>
          </a:p>
        </p:txBody>
      </p:sp>
      <p:sp>
        <p:nvSpPr>
          <p:cNvPr id="253" name="object 253"/>
          <p:cNvSpPr/>
          <p:nvPr/>
        </p:nvSpPr>
        <p:spPr>
          <a:xfrm>
            <a:off x="6708664" y="7325676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582" y="0"/>
                </a:lnTo>
              </a:path>
            </a:pathLst>
          </a:custGeom>
          <a:ln w="6716">
            <a:solidFill>
              <a:srgbClr val="AEAEA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 txBox="1"/>
          <p:nvPr/>
        </p:nvSpPr>
        <p:spPr>
          <a:xfrm>
            <a:off x="7081547" y="7256451"/>
            <a:ext cx="15430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675" dirty="0">
                <a:solidFill>
                  <a:srgbClr val="898989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55" name="object 255"/>
          <p:cNvSpPr txBox="1"/>
          <p:nvPr/>
        </p:nvSpPr>
        <p:spPr>
          <a:xfrm>
            <a:off x="1861097" y="7789480"/>
            <a:ext cx="4508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60" dirty="0">
                <a:solidFill>
                  <a:srgbClr val="343434"/>
                </a:solidFill>
                <a:latin typeface="Times New Roman"/>
                <a:cs typeface="Times New Roman"/>
              </a:rPr>
              <a:t>01-</a:t>
            </a:r>
            <a:r>
              <a:rPr sz="800" spc="70" dirty="0">
                <a:solidFill>
                  <a:srgbClr val="343434"/>
                </a:solidFill>
                <a:latin typeface="Times New Roman"/>
                <a:cs typeface="Times New Roman"/>
              </a:rPr>
              <a:t>01</a:t>
            </a:r>
            <a:r>
              <a:rPr sz="800" spc="10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800" spc="45" dirty="0">
                <a:solidFill>
                  <a:srgbClr val="212121"/>
                </a:solidFill>
                <a:latin typeface="Times New Roman"/>
                <a:cs typeface="Times New Roman"/>
              </a:rPr>
              <a:t>00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56" name="object 256"/>
          <p:cNvSpPr txBox="1"/>
          <p:nvPr/>
        </p:nvSpPr>
        <p:spPr>
          <a:xfrm>
            <a:off x="2471653" y="7789480"/>
            <a:ext cx="4508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60" dirty="0">
                <a:solidFill>
                  <a:srgbClr val="343434"/>
                </a:solidFill>
                <a:latin typeface="Times New Roman"/>
                <a:cs typeface="Times New Roman"/>
              </a:rPr>
              <a:t>01-</a:t>
            </a:r>
            <a:r>
              <a:rPr sz="800" spc="70" dirty="0">
                <a:solidFill>
                  <a:srgbClr val="343434"/>
                </a:solidFill>
                <a:latin typeface="Times New Roman"/>
                <a:cs typeface="Times New Roman"/>
              </a:rPr>
              <a:t>01</a:t>
            </a:r>
            <a:r>
              <a:rPr sz="800" spc="10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800" spc="45" dirty="0">
                <a:solidFill>
                  <a:srgbClr val="212121"/>
                </a:solidFill>
                <a:latin typeface="Times New Roman"/>
                <a:cs typeface="Times New Roman"/>
              </a:rPr>
              <a:t>03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57" name="object 257"/>
          <p:cNvSpPr txBox="1"/>
          <p:nvPr/>
        </p:nvSpPr>
        <p:spPr>
          <a:xfrm>
            <a:off x="3082209" y="7789480"/>
            <a:ext cx="45212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65" dirty="0">
                <a:solidFill>
                  <a:srgbClr val="343434"/>
                </a:solidFill>
                <a:latin typeface="Times New Roman"/>
                <a:cs typeface="Times New Roman"/>
              </a:rPr>
              <a:t>01-</a:t>
            </a:r>
            <a:r>
              <a:rPr sz="800" spc="75" dirty="0">
                <a:solidFill>
                  <a:srgbClr val="343434"/>
                </a:solidFill>
                <a:latin typeface="Times New Roman"/>
                <a:cs typeface="Times New Roman"/>
              </a:rPr>
              <a:t>01</a:t>
            </a:r>
            <a:r>
              <a:rPr sz="800" spc="-20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800" spc="50" dirty="0">
                <a:solidFill>
                  <a:srgbClr val="343434"/>
                </a:solidFill>
                <a:latin typeface="Times New Roman"/>
                <a:cs typeface="Times New Roman"/>
              </a:rPr>
              <a:t>06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58" name="object 258"/>
          <p:cNvSpPr txBox="1"/>
          <p:nvPr/>
        </p:nvSpPr>
        <p:spPr>
          <a:xfrm>
            <a:off x="3692766" y="7789480"/>
            <a:ext cx="4552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65" dirty="0">
                <a:solidFill>
                  <a:srgbClr val="343434"/>
                </a:solidFill>
                <a:latin typeface="Times New Roman"/>
                <a:cs typeface="Times New Roman"/>
              </a:rPr>
              <a:t>01-</a:t>
            </a:r>
            <a:r>
              <a:rPr sz="800" spc="75" dirty="0">
                <a:solidFill>
                  <a:srgbClr val="343434"/>
                </a:solidFill>
                <a:latin typeface="Times New Roman"/>
                <a:cs typeface="Times New Roman"/>
              </a:rPr>
              <a:t>01</a:t>
            </a:r>
            <a:r>
              <a:rPr sz="800" spc="5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800" spc="50" dirty="0">
                <a:solidFill>
                  <a:srgbClr val="343434"/>
                </a:solidFill>
                <a:latin typeface="Times New Roman"/>
                <a:cs typeface="Times New Roman"/>
              </a:rPr>
              <a:t>09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59" name="object 259"/>
          <p:cNvSpPr txBox="1"/>
          <p:nvPr/>
        </p:nvSpPr>
        <p:spPr>
          <a:xfrm>
            <a:off x="4916930" y="7789480"/>
            <a:ext cx="4489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60" dirty="0">
                <a:solidFill>
                  <a:srgbClr val="343434"/>
                </a:solidFill>
                <a:latin typeface="Times New Roman"/>
                <a:cs typeface="Times New Roman"/>
              </a:rPr>
              <a:t>01-</a:t>
            </a:r>
            <a:r>
              <a:rPr sz="800" spc="70" dirty="0">
                <a:solidFill>
                  <a:srgbClr val="343434"/>
                </a:solidFill>
                <a:latin typeface="Times New Roman"/>
                <a:cs typeface="Times New Roman"/>
              </a:rPr>
              <a:t>01</a:t>
            </a:r>
            <a:r>
              <a:rPr sz="800" spc="-5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800" spc="45" dirty="0">
                <a:solidFill>
                  <a:srgbClr val="343434"/>
                </a:solidFill>
                <a:latin typeface="Times New Roman"/>
                <a:cs typeface="Times New Roman"/>
              </a:rPr>
              <a:t>15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60" name="object 260"/>
          <p:cNvSpPr txBox="1"/>
          <p:nvPr/>
        </p:nvSpPr>
        <p:spPr>
          <a:xfrm>
            <a:off x="5527487" y="7789480"/>
            <a:ext cx="45339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65" dirty="0">
                <a:solidFill>
                  <a:srgbClr val="343434"/>
                </a:solidFill>
                <a:latin typeface="Times New Roman"/>
                <a:cs typeface="Times New Roman"/>
              </a:rPr>
              <a:t>01-</a:t>
            </a:r>
            <a:r>
              <a:rPr sz="800" spc="75" dirty="0">
                <a:solidFill>
                  <a:srgbClr val="343434"/>
                </a:solidFill>
                <a:latin typeface="Times New Roman"/>
                <a:cs typeface="Times New Roman"/>
              </a:rPr>
              <a:t>01</a:t>
            </a:r>
            <a:r>
              <a:rPr sz="800" spc="-10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800" spc="50" dirty="0">
                <a:solidFill>
                  <a:srgbClr val="343434"/>
                </a:solidFill>
                <a:latin typeface="Times New Roman"/>
                <a:cs typeface="Times New Roman"/>
              </a:rPr>
              <a:t>18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61" name="object 261"/>
          <p:cNvSpPr txBox="1"/>
          <p:nvPr/>
        </p:nvSpPr>
        <p:spPr>
          <a:xfrm>
            <a:off x="6141096" y="7789480"/>
            <a:ext cx="45275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60" dirty="0">
                <a:solidFill>
                  <a:srgbClr val="343434"/>
                </a:solidFill>
                <a:latin typeface="Times New Roman"/>
                <a:cs typeface="Times New Roman"/>
              </a:rPr>
              <a:t>01-</a:t>
            </a:r>
            <a:r>
              <a:rPr sz="800" spc="70" dirty="0">
                <a:solidFill>
                  <a:srgbClr val="343434"/>
                </a:solidFill>
                <a:latin typeface="Times New Roman"/>
                <a:cs typeface="Times New Roman"/>
              </a:rPr>
              <a:t>01</a:t>
            </a:r>
            <a:r>
              <a:rPr sz="800" spc="25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800" spc="45" dirty="0">
                <a:solidFill>
                  <a:srgbClr val="343434"/>
                </a:solidFill>
                <a:latin typeface="Times New Roman"/>
                <a:cs typeface="Times New Roman"/>
              </a:rPr>
              <a:t>21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62" name="object 262"/>
          <p:cNvSpPr txBox="1"/>
          <p:nvPr/>
        </p:nvSpPr>
        <p:spPr>
          <a:xfrm>
            <a:off x="6751653" y="7789480"/>
            <a:ext cx="44704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343434"/>
                </a:solidFill>
                <a:latin typeface="Times New Roman"/>
                <a:cs typeface="Times New Roman"/>
              </a:rPr>
              <a:t>01-</a:t>
            </a:r>
            <a:r>
              <a:rPr sz="800" spc="55" dirty="0">
                <a:solidFill>
                  <a:srgbClr val="343434"/>
                </a:solidFill>
                <a:latin typeface="Times New Roman"/>
                <a:cs typeface="Times New Roman"/>
              </a:rPr>
              <a:t>02</a:t>
            </a:r>
            <a:r>
              <a:rPr sz="800" spc="220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800" spc="30" dirty="0">
                <a:solidFill>
                  <a:srgbClr val="343434"/>
                </a:solidFill>
                <a:latin typeface="Times New Roman"/>
                <a:cs typeface="Times New Roman"/>
              </a:rPr>
              <a:t>00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63" name="object 263"/>
          <p:cNvSpPr txBox="1"/>
          <p:nvPr/>
        </p:nvSpPr>
        <p:spPr>
          <a:xfrm>
            <a:off x="4306374" y="7763167"/>
            <a:ext cx="448945" cy="3130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800" spc="60" dirty="0">
                <a:solidFill>
                  <a:srgbClr val="343434"/>
                </a:solidFill>
                <a:latin typeface="Times New Roman"/>
                <a:cs typeface="Times New Roman"/>
              </a:rPr>
              <a:t>01-</a:t>
            </a:r>
            <a:r>
              <a:rPr sz="800" spc="70" dirty="0">
                <a:solidFill>
                  <a:srgbClr val="343434"/>
                </a:solidFill>
                <a:latin typeface="Times New Roman"/>
                <a:cs typeface="Times New Roman"/>
              </a:rPr>
              <a:t>01</a:t>
            </a:r>
            <a:r>
              <a:rPr sz="800" spc="-5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sz="800" spc="45" dirty="0">
                <a:solidFill>
                  <a:srgbClr val="343434"/>
                </a:solidFill>
                <a:latin typeface="Times New Roman"/>
                <a:cs typeface="Times New Roman"/>
              </a:rPr>
              <a:t>12</a:t>
            </a:r>
            <a:endParaRPr sz="8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195"/>
              </a:spcBef>
            </a:pPr>
            <a:r>
              <a:rPr sz="750" spc="-20" dirty="0">
                <a:solidFill>
                  <a:srgbClr val="343434"/>
                </a:solidFill>
                <a:latin typeface="Arial"/>
                <a:cs typeface="Arial"/>
              </a:rPr>
              <a:t>Date</a:t>
            </a:r>
            <a:endParaRPr sz="750">
              <a:latin typeface="Arial"/>
              <a:cs typeface="Arial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8FCB7F1-77B1-BB4F-D764-8FCA9BA12A42}"/>
              </a:ext>
            </a:extLst>
          </p:cNvPr>
          <p:cNvSpPr txBox="1"/>
          <p:nvPr/>
        </p:nvSpPr>
        <p:spPr>
          <a:xfrm>
            <a:off x="228600" y="10868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Rabies - WHO</a:t>
            </a:r>
          </a:p>
        </p:txBody>
      </p:sp>
      <p:pic>
        <p:nvPicPr>
          <p:cNvPr id="265" name="Picture 264">
            <a:extLst>
              <a:ext uri="{FF2B5EF4-FFF2-40B4-BE49-F238E27FC236}">
                <a16:creationId xmlns:a16="http://schemas.microsoft.com/office/drawing/2014/main" id="{54A5B859-8CCB-E00C-1C88-0441DD53F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5" y="399312"/>
            <a:ext cx="7073900" cy="9093200"/>
          </a:xfrm>
          <a:prstGeom prst="rect">
            <a:avLst/>
          </a:prstGeom>
        </p:spPr>
      </p:pic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A51EEC44-44E9-8796-C879-DBB55FB48B25}"/>
              </a:ext>
            </a:extLst>
          </p:cNvPr>
          <p:cNvCxnSpPr/>
          <p:nvPr/>
        </p:nvCxnSpPr>
        <p:spPr>
          <a:xfrm>
            <a:off x="3247171" y="4809447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BBC1D568-0D33-D73D-26D1-65C7EC8ED691}"/>
              </a:ext>
            </a:extLst>
          </p:cNvPr>
          <p:cNvCxnSpPr/>
          <p:nvPr/>
        </p:nvCxnSpPr>
        <p:spPr>
          <a:xfrm>
            <a:off x="2687378" y="4831052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2B5C8466-14E9-B352-ACC0-0C964DC031E3}"/>
              </a:ext>
            </a:extLst>
          </p:cNvPr>
          <p:cNvCxnSpPr/>
          <p:nvPr/>
        </p:nvCxnSpPr>
        <p:spPr>
          <a:xfrm>
            <a:off x="1622126" y="581556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0D186F3A-5A70-82A9-9DC9-C96560599F6E}"/>
              </a:ext>
            </a:extLst>
          </p:cNvPr>
          <p:cNvCxnSpPr/>
          <p:nvPr/>
        </p:nvCxnSpPr>
        <p:spPr>
          <a:xfrm>
            <a:off x="1770531" y="5029200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ABF2EB0-44B5-B62F-9A32-42889C40F6D8}"/>
              </a:ext>
            </a:extLst>
          </p:cNvPr>
          <p:cNvCxnSpPr/>
          <p:nvPr/>
        </p:nvCxnSpPr>
        <p:spPr>
          <a:xfrm>
            <a:off x="4343400" y="581556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F378911D-746C-D3EB-306F-CA9BA84D4ACF}"/>
              </a:ext>
            </a:extLst>
          </p:cNvPr>
          <p:cNvCxnSpPr/>
          <p:nvPr/>
        </p:nvCxnSpPr>
        <p:spPr>
          <a:xfrm>
            <a:off x="3457046" y="4831052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0AC824DD-990A-DFDD-C903-9DB89C5E7E14}"/>
              </a:ext>
            </a:extLst>
          </p:cNvPr>
          <p:cNvCxnSpPr/>
          <p:nvPr/>
        </p:nvCxnSpPr>
        <p:spPr>
          <a:xfrm>
            <a:off x="2036365" y="581556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63EFBD93-34F7-8DD0-032B-E919F47D962C}"/>
              </a:ext>
            </a:extLst>
          </p:cNvPr>
          <p:cNvCxnSpPr/>
          <p:nvPr/>
        </p:nvCxnSpPr>
        <p:spPr>
          <a:xfrm>
            <a:off x="5831531" y="4831052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10FDCF8-ADF6-82ED-294B-A3178BC1611D}"/>
              </a:ext>
            </a:extLst>
          </p:cNvPr>
          <p:cNvCxnSpPr/>
          <p:nvPr/>
        </p:nvCxnSpPr>
        <p:spPr>
          <a:xfrm>
            <a:off x="3523809" y="609503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0B195D6-26DA-485F-7B86-7698FCE770FB}"/>
              </a:ext>
            </a:extLst>
          </p:cNvPr>
          <p:cNvCxnSpPr/>
          <p:nvPr/>
        </p:nvCxnSpPr>
        <p:spPr>
          <a:xfrm>
            <a:off x="5331208" y="510205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45A420F-0067-7950-D4AF-FF34247D5C3D}"/>
              </a:ext>
            </a:extLst>
          </p:cNvPr>
          <p:cNvCxnSpPr/>
          <p:nvPr/>
        </p:nvCxnSpPr>
        <p:spPr>
          <a:xfrm>
            <a:off x="5181600" y="4784307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5EEE7FF6-12F2-CC75-AC8C-4D7E33EABAA1}"/>
              </a:ext>
            </a:extLst>
          </p:cNvPr>
          <p:cNvCxnSpPr/>
          <p:nvPr/>
        </p:nvCxnSpPr>
        <p:spPr>
          <a:xfrm>
            <a:off x="6629400" y="4909031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6635" y="477869"/>
            <a:ext cx="5878315" cy="370480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7466" y="4433495"/>
            <a:ext cx="5876954" cy="37461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464377-7679-3E96-9E15-D736B8F6D134}"/>
              </a:ext>
            </a:extLst>
          </p:cNvPr>
          <p:cNvSpPr txBox="1"/>
          <p:nvPr/>
        </p:nvSpPr>
        <p:spPr>
          <a:xfrm>
            <a:off x="228600" y="10868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Avian - WHO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68D1D6-CBF6-C582-B3CB-62DB1C48F403}"/>
              </a:ext>
            </a:extLst>
          </p:cNvPr>
          <p:cNvCxnSpPr/>
          <p:nvPr/>
        </p:nvCxnSpPr>
        <p:spPr>
          <a:xfrm>
            <a:off x="3048000" y="415665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257BCA-D7AF-95CA-0E7E-FFBDBB561A32}"/>
              </a:ext>
            </a:extLst>
          </p:cNvPr>
          <p:cNvCxnSpPr/>
          <p:nvPr/>
        </p:nvCxnSpPr>
        <p:spPr>
          <a:xfrm>
            <a:off x="4724400" y="415665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E7F7F-EE5D-2735-C20B-B34D74A8A5A5}"/>
              </a:ext>
            </a:extLst>
          </p:cNvPr>
          <p:cNvCxnSpPr/>
          <p:nvPr/>
        </p:nvCxnSpPr>
        <p:spPr>
          <a:xfrm>
            <a:off x="5791200" y="4191097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848A90-677B-8E8B-30CD-9679B737EB9F}"/>
              </a:ext>
            </a:extLst>
          </p:cNvPr>
          <p:cNvCxnSpPr/>
          <p:nvPr/>
        </p:nvCxnSpPr>
        <p:spPr>
          <a:xfrm>
            <a:off x="6934200" y="4191097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59F298-FC2E-25DD-A029-26066BDDEA8E}"/>
              </a:ext>
            </a:extLst>
          </p:cNvPr>
          <p:cNvCxnSpPr/>
          <p:nvPr/>
        </p:nvCxnSpPr>
        <p:spPr>
          <a:xfrm>
            <a:off x="4495800" y="4191097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AD238B-FF5F-E6B4-C568-BD9CF76A099F}"/>
              </a:ext>
            </a:extLst>
          </p:cNvPr>
          <p:cNvCxnSpPr/>
          <p:nvPr/>
        </p:nvCxnSpPr>
        <p:spPr>
          <a:xfrm>
            <a:off x="3124200" y="4301962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AF7573-2388-FB6B-0AE1-29447160A02B}"/>
              </a:ext>
            </a:extLst>
          </p:cNvPr>
          <p:cNvCxnSpPr/>
          <p:nvPr/>
        </p:nvCxnSpPr>
        <p:spPr>
          <a:xfrm>
            <a:off x="6553200" y="415665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365757-DAE8-5998-BB16-DA41E7B26BDC}"/>
              </a:ext>
            </a:extLst>
          </p:cNvPr>
          <p:cNvCxnSpPr/>
          <p:nvPr/>
        </p:nvCxnSpPr>
        <p:spPr>
          <a:xfrm>
            <a:off x="2438400" y="415665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45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74D10D-A80A-F9BD-ED13-2DD6DAB7D1C8}"/>
              </a:ext>
            </a:extLst>
          </p:cNvPr>
          <p:cNvSpPr txBox="1"/>
          <p:nvPr/>
        </p:nvSpPr>
        <p:spPr>
          <a:xfrm>
            <a:off x="1219200" y="31242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CHOLERA COMPARISON</a:t>
            </a:r>
          </a:p>
        </p:txBody>
      </p:sp>
    </p:spTree>
    <p:extLst>
      <p:ext uri="{BB962C8B-B14F-4D97-AF65-F5344CB8AC3E}">
        <p14:creationId xmlns:p14="http://schemas.microsoft.com/office/powerpoint/2010/main" val="93015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6818" y="478020"/>
            <a:ext cx="5856770" cy="371307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8221" y="4442733"/>
            <a:ext cx="5868510" cy="37792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33AEC5-B82D-13F1-0866-55A513DB3130}"/>
              </a:ext>
            </a:extLst>
          </p:cNvPr>
          <p:cNvSpPr txBox="1"/>
          <p:nvPr/>
        </p:nvSpPr>
        <p:spPr>
          <a:xfrm>
            <a:off x="228600" y="10868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Cholera - </a:t>
            </a:r>
            <a:r>
              <a:rPr lang="en-US" b="1" dirty="0" err="1"/>
              <a:t>ProMed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362676-8B15-BB0E-C6AE-6FB00605578C}"/>
              </a:ext>
            </a:extLst>
          </p:cNvPr>
          <p:cNvCxnSpPr/>
          <p:nvPr/>
        </p:nvCxnSpPr>
        <p:spPr>
          <a:xfrm>
            <a:off x="4648200" y="304800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4B3A1A-5D40-E38F-8D42-F557BDF0183A}"/>
              </a:ext>
            </a:extLst>
          </p:cNvPr>
          <p:cNvCxnSpPr/>
          <p:nvPr/>
        </p:nvCxnSpPr>
        <p:spPr>
          <a:xfrm>
            <a:off x="6781800" y="4191097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47DE6D-EEE0-E69B-6F9A-8CFB3898801E}"/>
              </a:ext>
            </a:extLst>
          </p:cNvPr>
          <p:cNvCxnSpPr/>
          <p:nvPr/>
        </p:nvCxnSpPr>
        <p:spPr>
          <a:xfrm>
            <a:off x="4419600" y="4191097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A6BA61-BAF8-C6CC-A84A-78C01E2BA038}"/>
              </a:ext>
            </a:extLst>
          </p:cNvPr>
          <p:cNvCxnSpPr/>
          <p:nvPr/>
        </p:nvCxnSpPr>
        <p:spPr>
          <a:xfrm>
            <a:off x="2209800" y="4335671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DC5A00-CDF3-0A81-BF81-A86DDBCD6F86}"/>
              </a:ext>
            </a:extLst>
          </p:cNvPr>
          <p:cNvCxnSpPr/>
          <p:nvPr/>
        </p:nvCxnSpPr>
        <p:spPr>
          <a:xfrm>
            <a:off x="5867400" y="304800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0FE19A-C5E6-FF68-39AD-4253F99945D1}"/>
              </a:ext>
            </a:extLst>
          </p:cNvPr>
          <p:cNvCxnSpPr/>
          <p:nvPr/>
        </p:nvCxnSpPr>
        <p:spPr>
          <a:xfrm>
            <a:off x="2438400" y="304800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467C5F-86B6-6AA1-6E3C-1FC4DF0E3000}"/>
              </a:ext>
            </a:extLst>
          </p:cNvPr>
          <p:cNvCxnSpPr/>
          <p:nvPr/>
        </p:nvCxnSpPr>
        <p:spPr>
          <a:xfrm>
            <a:off x="2743200" y="4335671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6726" y="477869"/>
            <a:ext cx="5856945" cy="370480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7373" y="4441945"/>
            <a:ext cx="5869975" cy="37378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29CAFE-E01B-551C-31C6-D9520C38DC8D}"/>
              </a:ext>
            </a:extLst>
          </p:cNvPr>
          <p:cNvSpPr txBox="1"/>
          <p:nvPr/>
        </p:nvSpPr>
        <p:spPr>
          <a:xfrm>
            <a:off x="228600" y="10868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Cholera - WHO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D3B9EC-E1B6-03E2-95B4-C5F6F52A2D74}"/>
              </a:ext>
            </a:extLst>
          </p:cNvPr>
          <p:cNvCxnSpPr/>
          <p:nvPr/>
        </p:nvCxnSpPr>
        <p:spPr>
          <a:xfrm>
            <a:off x="4495800" y="304800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5D661B-F92E-08D3-3940-60D746A01677}"/>
              </a:ext>
            </a:extLst>
          </p:cNvPr>
          <p:cNvCxnSpPr/>
          <p:nvPr/>
        </p:nvCxnSpPr>
        <p:spPr>
          <a:xfrm>
            <a:off x="6781800" y="4191097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498939-57DD-7495-D659-679A8BA80F8E}"/>
              </a:ext>
            </a:extLst>
          </p:cNvPr>
          <p:cNvCxnSpPr/>
          <p:nvPr/>
        </p:nvCxnSpPr>
        <p:spPr>
          <a:xfrm>
            <a:off x="4419600" y="4191097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5FB7CB4-93AC-6B8C-01A1-9D0FC143BA46}"/>
              </a:ext>
            </a:extLst>
          </p:cNvPr>
          <p:cNvCxnSpPr/>
          <p:nvPr/>
        </p:nvCxnSpPr>
        <p:spPr>
          <a:xfrm>
            <a:off x="2209800" y="4335671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19A63B-6B5B-2C1D-B503-0E28AB918AFD}"/>
              </a:ext>
            </a:extLst>
          </p:cNvPr>
          <p:cNvCxnSpPr/>
          <p:nvPr/>
        </p:nvCxnSpPr>
        <p:spPr>
          <a:xfrm>
            <a:off x="5791200" y="304800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9D4FCE-D9B4-4F1B-66FF-BB7C1ED50EEA}"/>
              </a:ext>
            </a:extLst>
          </p:cNvPr>
          <p:cNvCxnSpPr/>
          <p:nvPr/>
        </p:nvCxnSpPr>
        <p:spPr>
          <a:xfrm>
            <a:off x="2227943" y="304800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0DB8D0-4A57-C60E-2387-E67ADC489E53}"/>
              </a:ext>
            </a:extLst>
          </p:cNvPr>
          <p:cNvCxnSpPr/>
          <p:nvPr/>
        </p:nvCxnSpPr>
        <p:spPr>
          <a:xfrm>
            <a:off x="2743200" y="4335671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00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74D10D-A80A-F9BD-ED13-2DD6DAB7D1C8}"/>
              </a:ext>
            </a:extLst>
          </p:cNvPr>
          <p:cNvSpPr txBox="1"/>
          <p:nvPr/>
        </p:nvSpPr>
        <p:spPr>
          <a:xfrm>
            <a:off x="1219200" y="31242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MENINGITIS COMPARISON</a:t>
            </a:r>
          </a:p>
        </p:txBody>
      </p:sp>
    </p:spTree>
    <p:extLst>
      <p:ext uri="{BB962C8B-B14F-4D97-AF65-F5344CB8AC3E}">
        <p14:creationId xmlns:p14="http://schemas.microsoft.com/office/powerpoint/2010/main" val="84983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6818" y="478020"/>
            <a:ext cx="5856770" cy="371307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8221" y="4442727"/>
            <a:ext cx="5868510" cy="37792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FA0D84-D5B8-7E58-FC3B-68F687DE5DDA}"/>
              </a:ext>
            </a:extLst>
          </p:cNvPr>
          <p:cNvSpPr txBox="1"/>
          <p:nvPr/>
        </p:nvSpPr>
        <p:spPr>
          <a:xfrm>
            <a:off x="228600" y="10868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Meningitis - </a:t>
            </a:r>
            <a:r>
              <a:rPr lang="en-US" b="1" dirty="0" err="1"/>
              <a:t>ProMed</a:t>
            </a:r>
            <a:endParaRPr lang="en-US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640545-7424-3CD2-303C-E098641EF38C}"/>
              </a:ext>
            </a:extLst>
          </p:cNvPr>
          <p:cNvCxnSpPr/>
          <p:nvPr/>
        </p:nvCxnSpPr>
        <p:spPr>
          <a:xfrm>
            <a:off x="3886200" y="304800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B085AE-4808-E664-2109-AAD43C750667}"/>
              </a:ext>
            </a:extLst>
          </p:cNvPr>
          <p:cNvCxnSpPr/>
          <p:nvPr/>
        </p:nvCxnSpPr>
        <p:spPr>
          <a:xfrm>
            <a:off x="6172200" y="4335664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FC2091-C377-616A-49E1-1805B8F2A3D6}"/>
              </a:ext>
            </a:extLst>
          </p:cNvPr>
          <p:cNvCxnSpPr/>
          <p:nvPr/>
        </p:nvCxnSpPr>
        <p:spPr>
          <a:xfrm>
            <a:off x="3276600" y="4191097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E30F1F-AD56-0390-36DB-3948F6E0DF11}"/>
              </a:ext>
            </a:extLst>
          </p:cNvPr>
          <p:cNvCxnSpPr/>
          <p:nvPr/>
        </p:nvCxnSpPr>
        <p:spPr>
          <a:xfrm>
            <a:off x="2514600" y="4335665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7B81D1-0166-BB60-16C6-B40039922611}"/>
              </a:ext>
            </a:extLst>
          </p:cNvPr>
          <p:cNvCxnSpPr/>
          <p:nvPr/>
        </p:nvCxnSpPr>
        <p:spPr>
          <a:xfrm>
            <a:off x="5029200" y="304800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4E46EA-87DD-A744-9B44-F061065D45B2}"/>
              </a:ext>
            </a:extLst>
          </p:cNvPr>
          <p:cNvCxnSpPr/>
          <p:nvPr/>
        </p:nvCxnSpPr>
        <p:spPr>
          <a:xfrm>
            <a:off x="1905000" y="304800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BD05C6-01D6-EFED-920A-9B77C2FCBBEC}"/>
              </a:ext>
            </a:extLst>
          </p:cNvPr>
          <p:cNvCxnSpPr/>
          <p:nvPr/>
        </p:nvCxnSpPr>
        <p:spPr>
          <a:xfrm>
            <a:off x="2209800" y="4389195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D3A1DA-9BA2-0669-AE15-E302DC6871CA}"/>
              </a:ext>
            </a:extLst>
          </p:cNvPr>
          <p:cNvCxnSpPr/>
          <p:nvPr/>
        </p:nvCxnSpPr>
        <p:spPr>
          <a:xfrm>
            <a:off x="5943600" y="293354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22E988-28E3-2877-4A58-580DCA0D0A5A}"/>
              </a:ext>
            </a:extLst>
          </p:cNvPr>
          <p:cNvCxnSpPr/>
          <p:nvPr/>
        </p:nvCxnSpPr>
        <p:spPr>
          <a:xfrm>
            <a:off x="6781800" y="304799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B385C3-670E-D848-7A68-95779A0947E1}"/>
              </a:ext>
            </a:extLst>
          </p:cNvPr>
          <p:cNvCxnSpPr/>
          <p:nvPr/>
        </p:nvCxnSpPr>
        <p:spPr>
          <a:xfrm>
            <a:off x="4572000" y="4335664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6000" y="477238"/>
            <a:ext cx="5858331" cy="367173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8221" y="4399815"/>
            <a:ext cx="5868510" cy="37875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98C1CF-DC10-1355-0267-745BFDD28779}"/>
              </a:ext>
            </a:extLst>
          </p:cNvPr>
          <p:cNvSpPr txBox="1"/>
          <p:nvPr/>
        </p:nvSpPr>
        <p:spPr>
          <a:xfrm>
            <a:off x="228600" y="10868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Meningitis - WHO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629FC8-4491-6B4A-6D82-87342D4209B8}"/>
              </a:ext>
            </a:extLst>
          </p:cNvPr>
          <p:cNvCxnSpPr/>
          <p:nvPr/>
        </p:nvCxnSpPr>
        <p:spPr>
          <a:xfrm>
            <a:off x="3886200" y="304800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487822-6709-BD12-96DD-8EDE82852B4D}"/>
              </a:ext>
            </a:extLst>
          </p:cNvPr>
          <p:cNvCxnSpPr/>
          <p:nvPr/>
        </p:nvCxnSpPr>
        <p:spPr>
          <a:xfrm>
            <a:off x="6172200" y="4335664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B2E965-9A80-C94E-1242-1314E74E966D}"/>
              </a:ext>
            </a:extLst>
          </p:cNvPr>
          <p:cNvCxnSpPr/>
          <p:nvPr/>
        </p:nvCxnSpPr>
        <p:spPr>
          <a:xfrm>
            <a:off x="3276600" y="4191097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D9F67C-28CD-C8B3-FC79-FFDAEDE4A872}"/>
              </a:ext>
            </a:extLst>
          </p:cNvPr>
          <p:cNvCxnSpPr/>
          <p:nvPr/>
        </p:nvCxnSpPr>
        <p:spPr>
          <a:xfrm>
            <a:off x="2514600" y="4335665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3C0BC2-EA26-4A6D-CC03-0A3E342C2C4A}"/>
              </a:ext>
            </a:extLst>
          </p:cNvPr>
          <p:cNvCxnSpPr/>
          <p:nvPr/>
        </p:nvCxnSpPr>
        <p:spPr>
          <a:xfrm>
            <a:off x="5029200" y="304800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BA9832-429F-8BB0-B38A-7BF4C5CA6DAB}"/>
              </a:ext>
            </a:extLst>
          </p:cNvPr>
          <p:cNvCxnSpPr/>
          <p:nvPr/>
        </p:nvCxnSpPr>
        <p:spPr>
          <a:xfrm>
            <a:off x="1905000" y="304800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C6986C-969F-607E-9C48-91180CBF85DE}"/>
              </a:ext>
            </a:extLst>
          </p:cNvPr>
          <p:cNvCxnSpPr/>
          <p:nvPr/>
        </p:nvCxnSpPr>
        <p:spPr>
          <a:xfrm>
            <a:off x="2209800" y="4389195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06FB33-2516-E34C-86A3-6087EA579FF2}"/>
              </a:ext>
            </a:extLst>
          </p:cNvPr>
          <p:cNvCxnSpPr/>
          <p:nvPr/>
        </p:nvCxnSpPr>
        <p:spPr>
          <a:xfrm>
            <a:off x="5943600" y="293354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0482D4-CDAC-8905-2F53-05A2C22FD494}"/>
              </a:ext>
            </a:extLst>
          </p:cNvPr>
          <p:cNvCxnSpPr/>
          <p:nvPr/>
        </p:nvCxnSpPr>
        <p:spPr>
          <a:xfrm>
            <a:off x="6781800" y="304799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1DDC54-8D18-F889-4788-36A5C6FA2769}"/>
              </a:ext>
            </a:extLst>
          </p:cNvPr>
          <p:cNvCxnSpPr/>
          <p:nvPr/>
        </p:nvCxnSpPr>
        <p:spPr>
          <a:xfrm>
            <a:off x="4572000" y="4335664"/>
            <a:ext cx="0" cy="388629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666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330</Words>
  <Application>Microsoft Macintosh PowerPoint</Application>
  <PresentationFormat>Custom</PresentationFormat>
  <Paragraphs>210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Tahoma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Nickhil Tekwani</cp:lastModifiedBy>
  <cp:revision>7</cp:revision>
  <dcterms:created xsi:type="dcterms:W3CDTF">2023-04-27T07:38:29Z</dcterms:created>
  <dcterms:modified xsi:type="dcterms:W3CDTF">2023-04-27T08:01:53Z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2023-04-27T00:00:00Z</vt:filetime>
  </property>
  <property fmtid="{D5CDD505-2E9C-101B-9397-08002B2CF9AE}" pid="3" name="Creator">
    <vt:lpwstr>Mozilla/5.0 (Macintosh; Intel Mac OS X 10_15_7) AppleWebKit/537.36 (KHTML, like Gecko) Chrome/112.0.0.0 Safari/537.36</vt:lpwstr>
  </property>
  <property fmtid="{D5CDD505-2E9C-101B-9397-08002B2CF9AE}" pid="4" name="LastSaved">
    <vt:filetime>2023-04-27T00:00:00Z</vt:filetime>
  </property>
  <property fmtid="{D5CDD505-2E9C-101B-9397-08002B2CF9AE}" pid="5" name="Producer">
    <vt:lpwstr>macOS Version 12.5.1 (Build 21G83) Quartz PDFContext</vt:lpwstr>
  </property>
</Properties>
</file>