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簡報標題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簡報標題</a:t>
            </a:r>
          </a:p>
        </p:txBody>
      </p:sp>
      <p:sp>
        <p:nvSpPr>
          <p:cNvPr id="13" name="內文層級一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內文層級一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聲明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詳細資訊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詳細資訊</a:t>
            </a:r>
          </a:p>
        </p:txBody>
      </p:sp>
      <p:sp>
        <p:nvSpPr>
          <p:cNvPr id="107" name="內文層級一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出處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出處</a:t>
            </a:r>
          </a:p>
        </p:txBody>
      </p:sp>
      <p:sp>
        <p:nvSpPr>
          <p:cNvPr id="116" name="內文層級一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「著名的引言」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影像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影像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簡報標題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簡報標題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內文層級一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燈片標題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幻燈片標題</a:t>
            </a:r>
          </a:p>
        </p:txBody>
      </p:sp>
      <p:sp>
        <p:nvSpPr>
          <p:cNvPr id="33" name="內文層級一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幻燈片子標題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幻燈片編號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43" name="幻燈片子標題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44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燈片標題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61" name="幻燈片子標題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62" name="內文層級一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節標題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章節標題</a:t>
            </a:r>
          </a:p>
        </p:txBody>
      </p:sp>
      <p:sp>
        <p:nvSpPr>
          <p:cNvPr id="72" name="幻燈片編號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燈片標題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80" name="幻燈片子標題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程標題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議程標題</a:t>
            </a:r>
          </a:p>
        </p:txBody>
      </p:sp>
      <p:sp>
        <p:nvSpPr>
          <p:cNvPr id="89" name="議程副標題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議程副標題</a:t>
            </a:r>
          </a:p>
        </p:txBody>
      </p:sp>
      <p:sp>
        <p:nvSpPr>
          <p:cNvPr id="90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議程主題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幻燈片標題</a:t>
            </a:r>
          </a:p>
        </p:txBody>
      </p:sp>
      <p:sp>
        <p:nvSpPr>
          <p:cNvPr id="3" name="內文層級一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g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ick Huang 2021/12/1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Nick Huang 2021/12/14</a:t>
            </a:r>
          </a:p>
        </p:txBody>
      </p:sp>
      <p:sp>
        <p:nvSpPr>
          <p:cNvPr id="152" name="3D Graphic Tip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3D Graphic Tips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lide_6.jpeg" descr="slide_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5413" y="1020703"/>
            <a:ext cx="12143080" cy="6830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1_KV3lq1ssjHg4Jf1xSzUXaQ.jpeg" descr="1_KV3lq1ssjHg4Jf1xSzUXaQ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22967" y="7529701"/>
            <a:ext cx="5843534" cy="5843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Sceneform.jpeg" descr="Sceneform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72181" y="1080315"/>
            <a:ext cx="10145107" cy="466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1033356_8d7e.jpeg" descr="1033356_8d7e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09476" y="7972262"/>
            <a:ext cx="8814955" cy="4958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160" name="3D世界所有物件都是由小三角形組合而成"/>
          <p:cNvSpPr txBox="1"/>
          <p:nvPr>
            <p:ph type="body" sz="half" idx="1"/>
          </p:nvPr>
        </p:nvSpPr>
        <p:spPr>
          <a:xfrm>
            <a:off x="1206499" y="2608129"/>
            <a:ext cx="9779001" cy="9896387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3D世界所有物件都是由小三角形組合而成</a:t>
            </a:r>
          </a:p>
        </p:txBody>
      </p:sp>
      <p:pic>
        <p:nvPicPr>
          <p:cNvPr id="161" name="3D-mesh-triangles-with-different-resolution-3D-Modelling-for-programmers-Available-at.png" descr="3D-mesh-triangles-with-different-resolution-3D-Modelling-for-programmers-Available-at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304" r="0" b="304"/>
          <a:stretch>
            <a:fillRect/>
          </a:stretch>
        </p:blipFill>
        <p:spPr>
          <a:xfrm>
            <a:off x="12192000" y="1263848"/>
            <a:ext cx="10922000" cy="11188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2"/>
          <p:cNvSpPr txBox="1"/>
          <p:nvPr>
            <p:ph type="title"/>
          </p:nvPr>
        </p:nvSpPr>
        <p:spPr>
          <a:xfrm>
            <a:off x="1206500" y="957364"/>
            <a:ext cx="21971000" cy="14351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164" name="UV mapping"/>
          <p:cNvSpPr txBox="1"/>
          <p:nvPr>
            <p:ph type="body" idx="1"/>
          </p:nvPr>
        </p:nvSpPr>
        <p:spPr>
          <a:xfrm>
            <a:off x="1206500" y="2522838"/>
            <a:ext cx="21971000" cy="971934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 UV mapping</a:t>
            </a:r>
          </a:p>
        </p:txBody>
      </p:sp>
      <p:pic>
        <p:nvPicPr>
          <p:cNvPr id="165" name="UVMapping.png" descr="UVMapp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2815" y="3762187"/>
            <a:ext cx="17578370" cy="9228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440px-Cube_Representative_UV_Unwrapping.png" descr="440px-Cube_Representative_UV_Unwrapping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4668" t="0" r="4668" b="0"/>
          <a:stretch>
            <a:fillRect/>
          </a:stretch>
        </p:blipFill>
        <p:spPr>
          <a:xfrm>
            <a:off x="15811500" y="7085409"/>
            <a:ext cx="7366000" cy="5410201"/>
          </a:xfrm>
          <a:prstGeom prst="rect">
            <a:avLst/>
          </a:prstGeom>
        </p:spPr>
      </p:pic>
      <p:pic>
        <p:nvPicPr>
          <p:cNvPr id="168" name="截圖 2021-12-14 上午10.23.30.png" descr="截圖 2021-12-14 上午10.23.30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63" t="0" r="63" b="0"/>
          <a:stretch>
            <a:fillRect/>
          </a:stretch>
        </p:blipFill>
        <p:spPr>
          <a:xfrm>
            <a:off x="809699" y="2262386"/>
            <a:ext cx="14770364" cy="9191157"/>
          </a:xfrm>
          <a:prstGeom prst="rect">
            <a:avLst/>
          </a:prstGeom>
        </p:spPr>
      </p:pic>
      <p:pic>
        <p:nvPicPr>
          <p:cNvPr id="169" name="RefImgBoxmap.gif" descr="RefImgBoxmap.gif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rcRect l="6176" t="0" r="6176" b="0"/>
          <a:stretch>
            <a:fillRect/>
          </a:stretch>
        </p:blipFill>
        <p:spPr>
          <a:xfrm>
            <a:off x="15811500" y="1270000"/>
            <a:ext cx="7366000" cy="5410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2"/>
          <p:cNvSpPr txBox="1"/>
          <p:nvPr>
            <p:ph type="title"/>
          </p:nvPr>
        </p:nvSpPr>
        <p:spPr>
          <a:xfrm>
            <a:off x="1206500" y="957364"/>
            <a:ext cx="21971000" cy="14351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172" name="Vertices and Indices"/>
          <p:cNvSpPr txBox="1"/>
          <p:nvPr>
            <p:ph type="body" idx="1"/>
          </p:nvPr>
        </p:nvSpPr>
        <p:spPr>
          <a:xfrm>
            <a:off x="1206500" y="2522838"/>
            <a:ext cx="21971000" cy="971934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Vertices and Indices</a:t>
            </a:r>
          </a:p>
        </p:txBody>
      </p:sp>
      <p:pic>
        <p:nvPicPr>
          <p:cNvPr id="173" name="1ccc3e64-684e-4098-b910-505346c4b396.png" descr="1ccc3e64-684e-4098-b910-505346c4b39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1884" y="3442472"/>
            <a:ext cx="16360232" cy="9868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Q&amp;A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