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1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303d22"/>
                </a:solidFill>
                <a:latin typeface="Arial"/>
              </a:rPr>
              <a:t>&lt;header&gt;</a:t>
            </a:r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solidFill>
                  <a:srgbClr val="303d22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solidFill>
                  <a:srgbClr val="303d22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5996DF2-3F1A-45D4-A5B3-3598122E5AC2}" type="slidenum">
              <a:rPr b="0" lang="en-US" sz="1400" spc="-1" strike="noStrike">
                <a:solidFill>
                  <a:srgbClr val="303d22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ldImg"/>
          </p:nvPr>
        </p:nvSpPr>
        <p:spPr>
          <a:xfrm>
            <a:off x="1587960" y="1005840"/>
            <a:ext cx="4596480" cy="3447360"/>
          </a:xfrm>
          <a:prstGeom prst="rect">
            <a:avLst/>
          </a:prstGeom>
        </p:spPr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185120" y="4787640"/>
            <a:ext cx="5407560" cy="510012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Crystal structure models of In2Se3 phases: (a) α(3R), (b) α(2H), (c) β(3R), and (d) γ.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IF THIS IMAGE HAS BEEN PROVIDED BY OR IS OWNED BY A THIRD PARTY, AS INDICATED IN THE CAPTION LINE, THEN FURTHER PERMISSION MAY BE NEEDED BEFORE ANY FURTHER USE. PLEASE CONTACT WILEY'S PERMISSIONS DEPARTMENT ON PERMISSIONS@WILEY.COM OR USE THE RIGHTSLINK SERVICE BY CLICKING ON THE 'REQUEST PERMISSIONS' LINK ACCOMPANYING THIS ARTICLE. WILEY OR AUTHOR OWNED IMAGES MAY BE USED FOR NON-COMMERCIAL PURPOSES, SUBJECT TO PROPER CITATION OF THE ARTICLE, AUTHOR, AND PUBLISHER. 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44000" cy="6858000"/>
          </a:xfrm>
          <a:prstGeom prst="rect">
            <a:avLst/>
          </a:prstGeom>
          <a:solidFill>
            <a:srgbClr val="0054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44000" cy="1198440"/>
          </a:xfrm>
          <a:prstGeom prst="rect">
            <a:avLst/>
          </a:prstGeom>
          <a:solidFill>
            <a:srgbClr val="ffce3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260000" y="152280"/>
            <a:ext cx="7200000" cy="45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spAutoFit/>
          </a:bodyPr>
          <a:p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Indium Selenides: Structural Characteristics, Synthesis and Their Thermoelectric Performances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360000" y="5940000"/>
            <a:ext cx="8640000" cy="45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800" spc="-1" strike="noStrike">
                <a:solidFill>
                  <a:srgbClr val="0054a6"/>
                </a:solidFill>
                <a:latin typeface="Arial"/>
              </a:rPr>
              <a:t>Small, Volume: 10, Issue: 14, Pages: 2747-2765, First published: 14 April 2014, DOI: (10.1002/smll.201400104)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" name="Main graphic" descr=""/>
          <p:cNvPicPr/>
          <p:nvPr/>
        </p:nvPicPr>
        <p:blipFill>
          <a:blip r:embed="rId1"/>
          <a:stretch/>
        </p:blipFill>
        <p:spPr>
          <a:xfrm>
            <a:off x="3298320" y="762120"/>
            <a:ext cx="2598480" cy="380988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