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813C-8CE9-4F0D-8123-A14F28DA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8F2A6-BF1E-4194-8E25-0359B738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DAE9-29E1-4F81-BCC9-A4D52521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E94D-12C7-4C3F-B04E-D9661C28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A613-C589-4D4C-986E-81F32AB9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FF97-69DA-426D-B9C9-6AEDC8E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71DAD-3836-4D59-847A-1F314D11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ADE8-3013-474E-8A3F-ADC6E063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E22B-CAC0-42D1-A88E-F08E81B4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71B7-83E9-4255-9C6F-5F92E87C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24400-3802-4E88-8378-7E6B6476B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9562E-F390-4304-AA42-6170FA82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600E-ECDF-4703-8D15-A0FF43F2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8C35-91CD-42CA-BEE0-C12CDEA6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B192-4380-4FAF-A1AF-B5F5F205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4A0A-CD73-46CA-B0C4-3ED9B6A8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1670-FBAA-4E7A-AF03-776A935F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CC7-971F-47CE-B00F-BE3EC2CF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94EA-0457-458D-B979-C303F89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EDBB-4632-4492-9EC5-878027E3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6894-88B4-4706-89F2-6032B8AC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A92D0-7EE9-4A4E-B029-3ADA84E8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3774-6E47-4F7C-9D75-368AF06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9F78-4ED8-418F-B603-18AE203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BF2B-AE8C-4950-84A7-23BAE57F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3E2C-5600-44D5-98D9-58E993E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D157-D9D4-4C76-B635-68A1B659C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36288-0B09-422B-A5AC-E07FAA334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A035-C727-4F39-A803-6FA413A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2A06-CAB3-4969-894D-FAA91DA6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CAAF-0CF1-4F27-8487-49115934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4264-3C8D-432D-BA29-0B29DC28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E3B7-364F-412A-99B7-D6BA358C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F77AA-6D96-4A50-A58E-54541169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80C65-D50F-4928-911A-83C879F7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38611-9B18-44D1-B373-C67C45290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F515D-355E-4C83-BDCB-F13E677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AC2D-A7E9-4AA8-B77E-79BF51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2E92E-57C6-4799-A451-641C3633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E221-9146-4B5C-B072-342016B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715B-CA1D-4B45-8270-A1E18221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4BF24-4E6E-4258-A87A-2EB9594A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F8923-EBD2-4FF0-AAB2-F7145780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D0CDC-3692-4462-8503-A7227E74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78455-0CD3-4726-A54F-9657B7E6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168F-8F31-42FB-B01E-A6AA74FE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EE40-5270-45D0-B0C2-5F761738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AC3D-45AA-4411-8389-BF40516A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4D9D-3555-42FA-B436-B7687A741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EE8CB-A1C4-4B52-8864-CE3B3902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AE60-899E-411E-BD7D-4018ECDF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282F-5976-45B6-8A07-4D92A855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1AD-C0CE-414D-8ADC-ADD52210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1819-2F73-4F7E-8378-8BC452FD5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826-5B55-439B-945E-266C76D2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A8803-8B26-4270-9984-4BC42EF4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180E-6B37-4087-ADFF-40DE18CD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DFA4-E290-4417-90B6-B6492EE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8B100-99A7-44CE-BA19-8B6A55EB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6F84-4F65-4DB1-8E52-77DD80C2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50C0-1F65-4854-A70F-D13B9F151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A13C-7C6D-41FD-844C-32D24E1566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2FC9-6B7F-4BBE-8037-CB0D6A3C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E9D1-A52F-4508-B6BE-A570C548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7FAC-2B16-4765-97FF-108787F7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DFB1-6A34-4501-B8F3-96FD0E6F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4000" cy="1325563"/>
          </a:xfrm>
        </p:spPr>
        <p:txBody>
          <a:bodyPr/>
          <a:lstStyle/>
          <a:p>
            <a:r>
              <a:rPr lang="en-US" dirty="0"/>
              <a:t>Nicholas (Nick) Ignacio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2F66-6620-4212-A45F-72F96EDD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06390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Education: </a:t>
            </a:r>
          </a:p>
          <a:p>
            <a:pPr lvl="1"/>
            <a:r>
              <a:rPr lang="en-US" sz="2000" dirty="0"/>
              <a:t>B.S. Materials Science and Engineering - MIT 2021</a:t>
            </a:r>
          </a:p>
          <a:p>
            <a:pPr lvl="1"/>
            <a:r>
              <a:rPr lang="en-US" sz="2000" dirty="0"/>
              <a:t>Ph.D. Student Materials Science and Engineering UT Austin</a:t>
            </a:r>
          </a:p>
          <a:p>
            <a:pPr lvl="2"/>
            <a:r>
              <a:rPr lang="en-US" sz="1600" dirty="0"/>
              <a:t>Advised by Prof. Akinwande</a:t>
            </a:r>
          </a:p>
          <a:p>
            <a:r>
              <a:rPr lang="en-US" sz="2400" b="1" dirty="0"/>
              <a:t>Research Interests</a:t>
            </a:r>
          </a:p>
          <a:p>
            <a:pPr lvl="1"/>
            <a:r>
              <a:rPr lang="en-US" sz="2000" dirty="0"/>
              <a:t>2D material based Phase Change Memory</a:t>
            </a:r>
          </a:p>
          <a:p>
            <a:pPr lvl="2"/>
            <a:r>
              <a:rPr lang="en-US" sz="1600" dirty="0"/>
              <a:t>Focus on Indium Selenide</a:t>
            </a:r>
          </a:p>
          <a:p>
            <a:pPr lvl="1"/>
            <a:r>
              <a:rPr lang="en-US" sz="2000" dirty="0"/>
              <a:t>Characterization with electron microscopy</a:t>
            </a:r>
          </a:p>
          <a:p>
            <a:pPr lvl="2"/>
            <a:r>
              <a:rPr lang="en-US" sz="1600" dirty="0"/>
              <a:t>STM and TEM</a:t>
            </a:r>
          </a:p>
          <a:p>
            <a:r>
              <a:rPr lang="en-US" sz="2400" b="1" dirty="0"/>
              <a:t>Personal Interests</a:t>
            </a:r>
          </a:p>
          <a:p>
            <a:pPr lvl="1"/>
            <a:r>
              <a:rPr lang="en-US" sz="2000" dirty="0"/>
              <a:t>Running</a:t>
            </a:r>
          </a:p>
          <a:p>
            <a:pPr lvl="1"/>
            <a:r>
              <a:rPr lang="en-US" sz="2000" dirty="0"/>
              <a:t>Cooking/Baking</a:t>
            </a:r>
          </a:p>
          <a:p>
            <a:pPr lvl="1"/>
            <a:r>
              <a:rPr lang="en-US" sz="2000" dirty="0"/>
              <a:t>Finding new food in Austin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30E98-22F3-45B1-B2B3-A89B96A85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3" b="43521"/>
          <a:stretch/>
        </p:blipFill>
        <p:spPr>
          <a:xfrm>
            <a:off x="8039297" y="1690688"/>
            <a:ext cx="3314503" cy="2457617"/>
          </a:xfrm>
        </p:spPr>
      </p:pic>
    </p:spTree>
    <p:extLst>
      <p:ext uri="{BB962C8B-B14F-4D97-AF65-F5344CB8AC3E}">
        <p14:creationId xmlns:p14="http://schemas.microsoft.com/office/powerpoint/2010/main" val="335557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Nicholas (Nick) Ignacio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Ignacio</dc:creator>
  <cp:lastModifiedBy>Nick Ignacio</cp:lastModifiedBy>
  <cp:revision>3</cp:revision>
  <dcterms:created xsi:type="dcterms:W3CDTF">2022-01-19T16:25:00Z</dcterms:created>
  <dcterms:modified xsi:type="dcterms:W3CDTF">2022-01-19T16:26:22Z</dcterms:modified>
</cp:coreProperties>
</file>