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7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7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6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0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3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91F3-5B41-4192-932B-C248D5CAFE93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DD68-DBF2-4ED3-8AE6-7CE86A45C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3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랩미팅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20180706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43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523" y="2413338"/>
            <a:ext cx="4608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마케팅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광고 관련 분야 관련 주제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생각해봄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 </a:t>
            </a:r>
            <a:r>
              <a:rPr lang="en-US" altLang="ko-KR" dirty="0" smtClean="0">
                <a:sym typeface="Wingdings" pitchFamily="2" charset="2"/>
              </a:rPr>
              <a:t> - Ad Fraud/ Bot Detection 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- </a:t>
            </a:r>
            <a:r>
              <a:rPr lang="ko-KR" altLang="en-US" dirty="0" smtClean="0">
                <a:sym typeface="Wingdings" pitchFamily="2" charset="2"/>
              </a:rPr>
              <a:t>추천시스템 </a:t>
            </a:r>
            <a:r>
              <a:rPr lang="en-US" altLang="ko-KR" dirty="0" smtClean="0">
                <a:sym typeface="Wingdings" pitchFamily="2" charset="2"/>
              </a:rPr>
              <a:t>data </a:t>
            </a:r>
            <a:r>
              <a:rPr lang="en-US" altLang="ko-KR" dirty="0" err="1" smtClean="0">
                <a:sym typeface="Wingdings" pitchFamily="2" charset="2"/>
              </a:rPr>
              <a:t>sparsity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처리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- CPV/CPC </a:t>
            </a:r>
            <a:r>
              <a:rPr lang="ko-KR" altLang="en-US" dirty="0" smtClean="0">
                <a:sym typeface="Wingdings" pitchFamily="2" charset="2"/>
              </a:rPr>
              <a:t>등이 아닌 새로운 책정 방식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- </a:t>
            </a:r>
            <a:r>
              <a:rPr lang="ko-KR" altLang="en-US" dirty="0" smtClean="0">
                <a:sym typeface="Wingdings" pitchFamily="2" charset="2"/>
              </a:rPr>
              <a:t>마케팅 믹스 모델링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179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523" y="2413338"/>
            <a:ext cx="4608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마케팅</a:t>
            </a:r>
            <a:r>
              <a:rPr lang="en-US" altLang="ko-KR" dirty="0" smtClean="0">
                <a:sym typeface="Wingdings" pitchFamily="2" charset="2"/>
              </a:rPr>
              <a:t>/</a:t>
            </a:r>
            <a:r>
              <a:rPr lang="ko-KR" altLang="en-US" dirty="0" smtClean="0">
                <a:sym typeface="Wingdings" pitchFamily="2" charset="2"/>
              </a:rPr>
              <a:t>광고 관련 분야 관련 주제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생각해봄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 </a:t>
            </a:r>
            <a:r>
              <a:rPr lang="en-US" altLang="ko-KR" dirty="0" smtClean="0">
                <a:sym typeface="Wingdings" pitchFamily="2" charset="2"/>
              </a:rPr>
              <a:t> - Ad Fraud/ Bot Detection 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- </a:t>
            </a:r>
            <a:r>
              <a:rPr lang="ko-KR" altLang="en-US" dirty="0" smtClean="0">
                <a:sym typeface="Wingdings" pitchFamily="2" charset="2"/>
              </a:rPr>
              <a:t>추천시스템 </a:t>
            </a:r>
            <a:r>
              <a:rPr lang="en-US" altLang="ko-KR" dirty="0" smtClean="0">
                <a:sym typeface="Wingdings" pitchFamily="2" charset="2"/>
              </a:rPr>
              <a:t>data </a:t>
            </a:r>
            <a:r>
              <a:rPr lang="en-US" altLang="ko-KR" dirty="0" err="1" smtClean="0">
                <a:sym typeface="Wingdings" pitchFamily="2" charset="2"/>
              </a:rPr>
              <a:t>sparsity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처리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- CPV/CPC </a:t>
            </a:r>
            <a:r>
              <a:rPr lang="ko-KR" altLang="en-US" dirty="0" smtClean="0">
                <a:sym typeface="Wingdings" pitchFamily="2" charset="2"/>
              </a:rPr>
              <a:t>등이 아닌 새로운 책정 방식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마케팅 믹스 모델링</a:t>
            </a:r>
            <a:endParaRPr lang="en-US" altLang="ko-KR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391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9792" y="2413337"/>
            <a:ext cx="56044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마케팅 믹스 모델링 </a:t>
            </a:r>
            <a:r>
              <a:rPr lang="en-US" altLang="ko-KR" dirty="0" smtClean="0"/>
              <a:t>(MMM) ?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새로운 마케팅 전략 </a:t>
            </a:r>
            <a:r>
              <a:rPr lang="ko-KR" altLang="en-US" dirty="0" err="1" smtClean="0"/>
              <a:t>플래닝</a:t>
            </a:r>
            <a:r>
              <a:rPr lang="ko-KR" altLang="en-US" dirty="0" smtClean="0"/>
              <a:t> 단계에서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과거 사용했던 마케팅 전략의 효과를 추정하고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미래 사용할 다양한 마케팅 전술의 효과를 예측하여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최적의 마케팅 믹스를 찾는 것 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987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0390" y="1700808"/>
            <a:ext cx="74705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Effectiveness of your marketing campaigns</a:t>
            </a:r>
          </a:p>
          <a:p>
            <a:pPr algn="ctr"/>
            <a:r>
              <a:rPr lang="en-US" altLang="ko-KR" dirty="0" smtClean="0"/>
              <a:t>Return on investment of a marketing tactic</a:t>
            </a:r>
          </a:p>
          <a:p>
            <a:pPr algn="ctr"/>
            <a:r>
              <a:rPr lang="en-US" altLang="ko-KR" dirty="0" smtClean="0"/>
              <a:t>Deciding where to spend your marketing budget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How much money should I spend to maximize profit?</a:t>
            </a:r>
          </a:p>
          <a:p>
            <a:pPr algn="ctr"/>
            <a:r>
              <a:rPr lang="en-US" altLang="ko-KR" dirty="0" smtClean="0"/>
              <a:t>How should I allocate the marketing and advertising budget?</a:t>
            </a:r>
          </a:p>
          <a:p>
            <a:pPr algn="ctr"/>
            <a:r>
              <a:rPr lang="en-US" altLang="ko-KR" dirty="0" smtClean="0"/>
              <a:t>What are the best communication channels for the brand?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FOR a better understanding of the impact of your marketing campaigns, and to adjust your campaigns accordingly.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987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465" y="29249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기계학습 알고리즘을 사용한 </a:t>
            </a:r>
            <a:endParaRPr lang="en-US" altLang="ko-KR" dirty="0" smtClean="0"/>
          </a:p>
          <a:p>
            <a:r>
              <a:rPr lang="ko-KR" altLang="en-US" dirty="0" smtClean="0"/>
              <a:t>스포츠 </a:t>
            </a:r>
            <a:r>
              <a:rPr lang="ko-KR" altLang="en-US" dirty="0"/>
              <a:t>경기장 방문객 마케팅 적용 </a:t>
            </a:r>
            <a:r>
              <a:rPr lang="ko-KR" altLang="en-US" dirty="0" smtClean="0"/>
              <a:t>방안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987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636912"/>
            <a:ext cx="4820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문제점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Marketing Science </a:t>
            </a:r>
            <a:r>
              <a:rPr lang="ko-KR" altLang="en-US" dirty="0" smtClean="0"/>
              <a:t>등 학회지 열람 권한 제한</a:t>
            </a:r>
            <a:endParaRPr lang="en-US" altLang="ko-KR" dirty="0" smtClean="0"/>
          </a:p>
          <a:p>
            <a:r>
              <a:rPr lang="ko-KR" altLang="en-US" dirty="0" smtClean="0"/>
              <a:t>마케팅 효과 관련 데이터 구하기 어려움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87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150</Words>
  <Application>Microsoft Office PowerPoint</Application>
  <PresentationFormat>화면 슬라이드 쇼(4:3)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랩미팅 20180706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랩미팅 20180706</dc:title>
  <dc:creator>Registered User</dc:creator>
  <cp:lastModifiedBy>Registered User</cp:lastModifiedBy>
  <cp:revision>4</cp:revision>
  <dcterms:created xsi:type="dcterms:W3CDTF">2018-07-05T04:14:47Z</dcterms:created>
  <dcterms:modified xsi:type="dcterms:W3CDTF">2018-07-05T08:25:35Z</dcterms:modified>
</cp:coreProperties>
</file>