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T Sans Narrow"/>
      <p:regular r:id="rId30"/>
      <p:bold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Narrow-bold.fntdata"/><Relationship Id="rId30" Type="http://schemas.openxmlformats.org/officeDocument/2006/relationships/font" Target="fonts/PTSansNarrow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c9eb100fa_7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c9eb100fa_7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c9eb100fa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c9eb100fa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c9eb100fa_9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c9eb100fa_9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c9eb100fa_7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c9eb100fa_7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c9eb100fa_9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c9eb100fa_9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c9eb100fa_9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c9eb100fa_9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c9eb100fa_9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c9eb100fa_9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c9eb100fa_9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3c9eb100fa_9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3c9eb100fa_9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3c9eb100fa_9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c9eb100fa_9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3c9eb100fa_9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c9eb100fa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c9eb100fa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3e7d6e5d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3e7d6e5d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3c9eb100fa_7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3c9eb100fa_7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f233d73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3f233d73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3c9eb100fa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3c9eb100fa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3c9eb100fa_7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3c9eb100fa_7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d57c41d98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d57c41d98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c9eb100fa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c9eb100fa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c9eb100fa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c9eb100fa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c9eb100fa_6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c9eb100fa_6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c9eb100fa_9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c9eb100fa_9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c9eb100fa_9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c9eb100fa_9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c9eb100fa_9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c9eb100fa_9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10" Type="http://schemas.openxmlformats.org/officeDocument/2006/relationships/image" Target="../media/image7.png"/><Relationship Id="rId9" Type="http://schemas.openxmlformats.org/officeDocument/2006/relationships/image" Target="../media/image29.png"/><Relationship Id="rId5" Type="http://schemas.openxmlformats.org/officeDocument/2006/relationships/image" Target="../media/image16.png"/><Relationship Id="rId6" Type="http://schemas.openxmlformats.org/officeDocument/2006/relationships/image" Target="../media/image23.png"/><Relationship Id="rId7" Type="http://schemas.openxmlformats.org/officeDocument/2006/relationships/image" Target="../media/image17.png"/><Relationship Id="rId8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979150" y="215123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DoConnect 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976850" y="192598"/>
            <a:ext cx="51903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apstone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Landing page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400" y="1248100"/>
            <a:ext cx="7480552" cy="36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page</a:t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175" y="1056125"/>
            <a:ext cx="7788176" cy="378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</a:t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913" y="1152425"/>
            <a:ext cx="7518174" cy="370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post Question</a:t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275" y="1266325"/>
            <a:ext cx="7254963" cy="363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for question post</a:t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442579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Questions</a:t>
            </a: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250" y="1152425"/>
            <a:ext cx="7303721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Posting and seeing other answers</a:t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450" y="1304825"/>
            <a:ext cx="7311112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272275" y="4713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for answer post</a:t>
            </a:r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201" cy="3288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</a:t>
            </a:r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675" y="1152425"/>
            <a:ext cx="7250689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question approved /delete</a:t>
            </a:r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225" y="1086750"/>
            <a:ext cx="7380287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Done By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2088025"/>
            <a:ext cx="8520600" cy="24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400"/>
              <a:buChar char="●"/>
            </a:pPr>
            <a:r>
              <a:rPr lang="en" sz="2400">
                <a:solidFill>
                  <a:srgbClr val="0C343D"/>
                </a:solidFill>
              </a:rPr>
              <a:t>Mike Xie</a:t>
            </a:r>
            <a:endParaRPr sz="2400">
              <a:solidFill>
                <a:srgbClr val="0C343D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400"/>
              <a:buChar char="●"/>
            </a:pPr>
            <a:r>
              <a:rPr lang="en" sz="2400">
                <a:solidFill>
                  <a:srgbClr val="0C343D"/>
                </a:solidFill>
              </a:rPr>
              <a:t>Nicholas Isakson</a:t>
            </a:r>
            <a:endParaRPr sz="2400">
              <a:solidFill>
                <a:srgbClr val="0C343D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400"/>
              <a:buChar char="●"/>
            </a:pPr>
            <a:r>
              <a:rPr lang="en" sz="2400">
                <a:solidFill>
                  <a:srgbClr val="0C343D"/>
                </a:solidFill>
              </a:rPr>
              <a:t>Khoa Huynh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783775" y="1236900"/>
            <a:ext cx="322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Group4</a:t>
            </a:r>
            <a:endParaRPr sz="3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answer approved /delete</a:t>
            </a:r>
            <a:endParaRPr/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875" y="1116150"/>
            <a:ext cx="7254254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</a:t>
            </a:r>
            <a:endParaRPr/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00" y="1252800"/>
            <a:ext cx="7895899" cy="35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</a:t>
            </a:r>
            <a:endParaRPr/>
          </a:p>
        </p:txBody>
      </p:sp>
      <p:pic>
        <p:nvPicPr>
          <p:cNvPr id="207" name="Google Shape;2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475" y="1037537"/>
            <a:ext cx="7400277" cy="3979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3" name="Google Shape;213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implemented a Doconnect Question and Answer demo which allow user to ask and answer technical and nontechnical question.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project has using JWT to authorized user and admin login. Questions and </a:t>
            </a:r>
            <a:r>
              <a:rPr lang="en"/>
              <a:t>answers are successfully stored in the backend and are showing to the frontend. Chat is available for both user and admin.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demo is public and accessible through AWS.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403675" y="1044425"/>
            <a:ext cx="8520600" cy="21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 !</a:t>
            </a:r>
            <a:endParaRPr/>
          </a:p>
        </p:txBody>
      </p:sp>
      <p:pic>
        <p:nvPicPr>
          <p:cNvPr id="219" name="Google Shape;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625" y="1937650"/>
            <a:ext cx="3806706" cy="161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Utilized 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Spring Boot</a:t>
            </a:r>
            <a:endParaRPr sz="140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Angular </a:t>
            </a:r>
            <a:endParaRPr sz="140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Git/GitHub</a:t>
            </a:r>
            <a:endParaRPr sz="140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Postman</a:t>
            </a:r>
            <a:endParaRPr sz="140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Bootstrap</a:t>
            </a:r>
            <a:endParaRPr sz="140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474C55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endParaRPr sz="140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474C55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VS code</a:t>
            </a:r>
            <a:endParaRPr sz="140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AWS</a:t>
            </a:r>
            <a:endParaRPr sz="140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19449" l="-7419" r="7420" t="-19450"/>
          <a:stretch/>
        </p:blipFill>
        <p:spPr>
          <a:xfrm rot="-4146203">
            <a:off x="397639" y="1329352"/>
            <a:ext cx="275872" cy="275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348" y="1688225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338" y="2098125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325" y="2508013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5350" y="2917925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5350" y="3327830"/>
            <a:ext cx="304800" cy="304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1325" y="3675500"/>
            <a:ext cx="304799" cy="30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10">
            <a:alphaModFix/>
          </a:blip>
          <a:srcRect b="-16836" l="-8423" r="-8412" t="0"/>
          <a:stretch/>
        </p:blipFill>
        <p:spPr>
          <a:xfrm>
            <a:off x="379075" y="4023150"/>
            <a:ext cx="397350" cy="3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DoConnect is a question and answer forum where technical questions are asked and answered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application supports user and admin registration and login, question and answer posting, admin delete and approve rights, and a chat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details, question and answer data, and chat information are stored in a MySQL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database is accessed by SpringBoot and user requests are handled with Angular on the front 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application is hosted by AWS and can be accessed by anyone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Diagram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38998"/>
            <a:ext cx="9144003" cy="231725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680850" y="3791625"/>
            <a:ext cx="125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S3 Bucket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4198800" y="3824450"/>
            <a:ext cx="7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EC2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7577100" y="3865450"/>
            <a:ext cx="7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Flow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313" y="1152425"/>
            <a:ext cx="5843364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routes, components and imports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275" y="1231350"/>
            <a:ext cx="2134382" cy="368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1657" y="1231350"/>
            <a:ext cx="4650285" cy="36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2000" y="1251575"/>
            <a:ext cx="3587450" cy="36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Backend Class H</a:t>
            </a:r>
            <a:r>
              <a:rPr lang="en"/>
              <a:t>ierarchy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750" y="1239200"/>
            <a:ext cx="2326510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EER Diagram for MySQL</a:t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650" y="1152425"/>
            <a:ext cx="4946711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