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0D69-2FA6-4DF2-9043-EED363A9FB6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E72A-0F4E-4994-AC55-E2CCE445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450" y="139700"/>
            <a:ext cx="3401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for Determining What 5-Card Poker Hand You Have</a:t>
            </a:r>
            <a:endParaRPr lang="en-US" sz="1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450" y="311150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smtClean="0"/>
              <a:t>Put the rank </a:t>
            </a:r>
            <a:r>
              <a:rPr lang="en-US" sz="800" dirty="0" smtClean="0"/>
              <a:t>of each of card.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9709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PAR Captial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1</cp:revision>
  <dcterms:created xsi:type="dcterms:W3CDTF">2023-10-09T20:05:15Z</dcterms:created>
  <dcterms:modified xsi:type="dcterms:W3CDTF">2023-10-09T20:07:42Z</dcterms:modified>
</cp:coreProperties>
</file>