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2" y="644"/>
      </p:cViewPr>
      <p:guideLst>
        <p:guide orient="horz" pos="2160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9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76EC-C79C-4DD2-B5C3-8578B2D57FC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A2EE-03CC-4E8E-ACAB-B29D4355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  Rubric</a:t>
            </a:r>
          </a:p>
        </p:txBody>
      </p:sp>
    </p:spTree>
    <p:extLst>
      <p:ext uri="{BB962C8B-B14F-4D97-AF65-F5344CB8AC3E}">
        <p14:creationId xmlns:p14="http://schemas.microsoft.com/office/powerpoint/2010/main" val="119549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ig Rectangle Around Whole Slide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uter Arc Right of Main Title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Inner Arc Right of Main Title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he Rubric (Main Slide Title)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The Rubric </a:t>
            </a:r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will be our roadmap to…</a:t>
            </a:r>
            <a:endParaRPr lang="en-US" sz="4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22" name="Rectangle Left of Main Title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Left Arrow"/>
          <p:cNvSpPr/>
          <p:nvPr/>
        </p:nvSpPr>
        <p:spPr>
          <a:xfrm rot="16200000">
            <a:off x="6055756" y="3067916"/>
            <a:ext cx="1542172" cy="1140836"/>
          </a:xfrm>
          <a:prstGeom prst="bentArrow">
            <a:avLst>
              <a:gd name="adj1" fmla="val 13047"/>
              <a:gd name="adj2" fmla="val 11305"/>
              <a:gd name="adj3" fmla="val 12794"/>
              <a:gd name="adj4" fmla="val 2049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cel Modeling"/>
          <p:cNvSpPr/>
          <p:nvPr/>
        </p:nvSpPr>
        <p:spPr>
          <a:xfrm>
            <a:off x="9518665" y="2324308"/>
            <a:ext cx="2066067" cy="509138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spcAft>
                <a:spcPts val="600"/>
              </a:spcAft>
            </a:pPr>
            <a:r>
              <a:rPr lang="en-US" sz="9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RWP</a:t>
            </a:r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9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Excel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"/>
          <p:cNvSpPr/>
          <p:nvPr/>
        </p:nvSpPr>
        <p:spPr>
          <a:xfrm rot="10800000">
            <a:off x="9518665" y="2867248"/>
            <a:ext cx="1272845" cy="1597513"/>
          </a:xfrm>
          <a:prstGeom prst="bentArrow">
            <a:avLst>
              <a:gd name="adj1" fmla="val 13047"/>
              <a:gd name="adj2" fmla="val 11305"/>
              <a:gd name="adj3" fmla="val 12794"/>
              <a:gd name="adj4" fmla="val 2049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grammatic Solution"/>
          <p:cNvSpPr/>
          <p:nvPr/>
        </p:nvSpPr>
        <p:spPr>
          <a:xfrm>
            <a:off x="7424928" y="4033100"/>
            <a:ext cx="2066067" cy="509138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spcAft>
                <a:spcPts val="600"/>
              </a:spcAft>
            </a:pPr>
            <a:r>
              <a:rPr lang="en-US" sz="9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programmatic solutions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op Arrow"/>
          <p:cNvSpPr/>
          <p:nvPr/>
        </p:nvSpPr>
        <p:spPr>
          <a:xfrm>
            <a:off x="7424928" y="2479860"/>
            <a:ext cx="2066067" cy="24350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al-World Problem"/>
          <p:cNvSpPr/>
          <p:nvPr/>
        </p:nvSpPr>
        <p:spPr>
          <a:xfrm>
            <a:off x="5397601" y="2324308"/>
            <a:ext cx="1999658" cy="50913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spcAft>
                <a:spcPts val="600"/>
              </a:spcAft>
            </a:pPr>
            <a:r>
              <a:rPr lang="en-US" sz="9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Tackling real-world problem</a:t>
            </a:r>
            <a:r>
              <a:rPr 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9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(RWP)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emantic Errors"/>
          <p:cNvSpPr/>
          <p:nvPr/>
        </p:nvSpPr>
        <p:spPr>
          <a:xfrm>
            <a:off x="7576786" y="3118127"/>
            <a:ext cx="1762349" cy="520206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spcAft>
                <a:spcPts val="600"/>
              </a:spcAft>
            </a:pPr>
            <a:r>
              <a:rPr lang="en-US" sz="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and eliminating semantic errors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gging Deeper">
            <a:extLst>
              <a:ext uri="{FF2B5EF4-FFF2-40B4-BE49-F238E27FC236}">
                <a16:creationId xmlns:a16="http://schemas.microsoft.com/office/drawing/2014/main" id="{9655BE24-A7BF-E32C-EEBC-60AB256B7FC2}"/>
              </a:ext>
            </a:extLst>
          </p:cNvPr>
          <p:cNvSpPr txBox="1"/>
          <p:nvPr/>
        </p:nvSpPr>
        <p:spPr>
          <a:xfrm>
            <a:off x="5986983" y="2600416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Digging Deeper</a:t>
            </a:r>
          </a:p>
        </p:txBody>
      </p:sp>
    </p:spTree>
    <p:extLst>
      <p:ext uri="{BB962C8B-B14F-4D97-AF65-F5344CB8AC3E}">
        <p14:creationId xmlns:p14="http://schemas.microsoft.com/office/powerpoint/2010/main" val="7782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 animBg="1"/>
      <p:bldP spid="6" grpId="0" animBg="1"/>
      <p:bldP spid="8" grpId="0" animBg="1"/>
      <p:bldP spid="4" grpId="0" animBg="1"/>
      <p:bldP spid="11" grpId="0" animBg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ig Rectangle Around Whole Slide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uter Arc Right of Main Title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Inner Arc Right of Main Title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he Rubric (Main Slide Title)"/>
          <p:cNvSpPr>
            <a:spLocks noGrp="1"/>
          </p:cNvSpPr>
          <p:nvPr>
            <p:ph type="title"/>
          </p:nvPr>
        </p:nvSpPr>
        <p:spPr>
          <a:xfrm>
            <a:off x="621791" y="1161288"/>
            <a:ext cx="3959833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Bankroll Management</a:t>
            </a:r>
            <a:br>
              <a:rPr lang="en-US" sz="4000" dirty="0">
                <a:latin typeface="Copperplate Gothic Bold" panose="020E0705020206020404" pitchFamily="34" charset="0"/>
              </a:rPr>
            </a:br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our first RWP…</a:t>
            </a:r>
            <a:endParaRPr lang="en-US" sz="4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22" name="Rectangle Left of Main Title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44C3A-5808-ABD2-A19E-60FA46357E92}"/>
              </a:ext>
            </a:extLst>
          </p:cNvPr>
          <p:cNvSpPr txBox="1"/>
          <p:nvPr/>
        </p:nvSpPr>
        <p:spPr>
          <a:xfrm>
            <a:off x="4818888" y="327259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a starting bankroll of </a:t>
            </a:r>
            <a:r>
              <a:rPr lang="en-US" b="1" dirty="0"/>
              <a:t>B </a:t>
            </a:r>
            <a:r>
              <a:rPr lang="en-US" dirty="0"/>
              <a:t>dollars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31DDE-40A4-B98C-3630-7DCB1A169DBF}"/>
              </a:ext>
            </a:extLst>
          </p:cNvPr>
          <p:cNvSpPr txBox="1"/>
          <p:nvPr/>
        </p:nvSpPr>
        <p:spPr>
          <a:xfrm>
            <a:off x="4818888" y="654518"/>
            <a:ext cx="523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wager of </a:t>
            </a:r>
            <a:r>
              <a:rPr lang="en-US" b="1" dirty="0"/>
              <a:t>W </a:t>
            </a:r>
            <a:r>
              <a:rPr lang="en-US" dirty="0"/>
              <a:t>dollars with an edge of </a:t>
            </a:r>
            <a:r>
              <a:rPr lang="en-US" b="1" dirty="0"/>
              <a:t>E </a:t>
            </a:r>
            <a:r>
              <a:rPr lang="en-US" dirty="0"/>
              <a:t>percent</a:t>
            </a:r>
          </a:p>
        </p:txBody>
      </p:sp>
    </p:spTree>
    <p:extLst>
      <p:ext uri="{BB962C8B-B14F-4D97-AF65-F5344CB8AC3E}">
        <p14:creationId xmlns:p14="http://schemas.microsoft.com/office/powerpoint/2010/main" val="20973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Arrow"/>
          <p:cNvSpPr/>
          <p:nvPr/>
        </p:nvSpPr>
        <p:spPr>
          <a:xfrm rot="16200000">
            <a:off x="1975104" y="3096768"/>
            <a:ext cx="2548128" cy="2097024"/>
          </a:xfrm>
          <a:prstGeom prst="bentArrow">
            <a:avLst>
              <a:gd name="adj1" fmla="val 13047"/>
              <a:gd name="adj2" fmla="val 11305"/>
              <a:gd name="adj3" fmla="val 12794"/>
              <a:gd name="adj4" fmla="val 2049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cel Modeling"/>
          <p:cNvSpPr/>
          <p:nvPr/>
        </p:nvSpPr>
        <p:spPr>
          <a:xfrm>
            <a:off x="7940040" y="1975104"/>
            <a:ext cx="3413760" cy="841248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the RWP with Excel to reinforce our understanding through structured analysis and visualization</a:t>
            </a:r>
          </a:p>
        </p:txBody>
      </p:sp>
      <p:sp>
        <p:nvSpPr>
          <p:cNvPr id="9" name="Right Arrow"/>
          <p:cNvSpPr/>
          <p:nvPr/>
        </p:nvSpPr>
        <p:spPr>
          <a:xfrm rot="10800000">
            <a:off x="7802880" y="2871216"/>
            <a:ext cx="2103120" cy="2639568"/>
          </a:xfrm>
          <a:prstGeom prst="bentArrow">
            <a:avLst>
              <a:gd name="adj1" fmla="val 13047"/>
              <a:gd name="adj2" fmla="val 11305"/>
              <a:gd name="adj3" fmla="val 12794"/>
              <a:gd name="adj4" fmla="val 2049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grammatic Solution"/>
          <p:cNvSpPr/>
          <p:nvPr/>
        </p:nvSpPr>
        <p:spPr>
          <a:xfrm>
            <a:off x="4343400" y="4797552"/>
            <a:ext cx="3413760" cy="841248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Migrating our Excel analysis to a scalable programmatic solution so that we explore deeper nuances of the RWP</a:t>
            </a:r>
          </a:p>
        </p:txBody>
      </p:sp>
      <p:sp>
        <p:nvSpPr>
          <p:cNvPr id="8" name="Top Arrow"/>
          <p:cNvSpPr/>
          <p:nvPr/>
        </p:nvSpPr>
        <p:spPr>
          <a:xfrm>
            <a:off x="4206240" y="2231136"/>
            <a:ext cx="3688080" cy="40233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al-World Problem"/>
          <p:cNvSpPr/>
          <p:nvPr/>
        </p:nvSpPr>
        <p:spPr>
          <a:xfrm>
            <a:off x="838200" y="1975104"/>
            <a:ext cx="3304032" cy="8412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the key elements of a real-world problem (RWP)</a:t>
            </a:r>
          </a:p>
        </p:txBody>
      </p:sp>
      <p:sp>
        <p:nvSpPr>
          <p:cNvPr id="2" name="The Rubric (Main Slide Title)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539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The Rubric </a:t>
            </a:r>
            <a:r>
              <a:rPr lang="en-US" sz="2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will be our roadmap to…</a:t>
            </a:r>
          </a:p>
        </p:txBody>
      </p:sp>
      <p:sp>
        <p:nvSpPr>
          <p:cNvPr id="11" name="Real-World Problem"/>
          <p:cNvSpPr/>
          <p:nvPr/>
        </p:nvSpPr>
        <p:spPr>
          <a:xfrm>
            <a:off x="4815840" y="3122240"/>
            <a:ext cx="2560320" cy="1186543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Putting strong emphasis on ferreting out semantic errors</a:t>
            </a:r>
          </a:p>
        </p:txBody>
      </p:sp>
    </p:spTree>
    <p:extLst>
      <p:ext uri="{BB962C8B-B14F-4D97-AF65-F5344CB8AC3E}">
        <p14:creationId xmlns:p14="http://schemas.microsoft.com/office/powerpoint/2010/main" val="36523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 animBg="1"/>
      <p:bldP spid="6" grpId="0" animBg="1"/>
      <p:bldP spid="8" grpId="0" animBg="1"/>
      <p:bldP spid="4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116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Cascadia Mono Light</vt:lpstr>
      <vt:lpstr>Copperplate Gothic Bold</vt:lpstr>
      <vt:lpstr>Office Theme</vt:lpstr>
      <vt:lpstr>The  Rubric</vt:lpstr>
      <vt:lpstr>The Rubric will be our roadmap to…</vt:lpstr>
      <vt:lpstr>Bankroll Management our first RWP…</vt:lpstr>
      <vt:lpstr>The Rubric will be our roadmap 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Rubric</dc:title>
  <dc:creator>Nick Jathar</dc:creator>
  <cp:lastModifiedBy>Nikhil Jathar</cp:lastModifiedBy>
  <cp:revision>16</cp:revision>
  <dcterms:created xsi:type="dcterms:W3CDTF">2023-11-14T18:53:07Z</dcterms:created>
  <dcterms:modified xsi:type="dcterms:W3CDTF">2023-11-22T02:45:09Z</dcterms:modified>
</cp:coreProperties>
</file>