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FEED1-15FA-42F9-A4DA-3E881AB9A298}" v="3" dt="2023-03-31T22:02:05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1" autoAdjust="0"/>
    <p:restoredTop sz="94660"/>
  </p:normalViewPr>
  <p:slideViewPr>
    <p:cSldViewPr>
      <p:cViewPr varScale="1">
        <p:scale>
          <a:sx n="99" d="100"/>
          <a:sy n="99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554FEED1-15FA-42F9-A4DA-3E881AB9A298}"/>
    <pc:docChg chg="custSel modSld">
      <pc:chgData name="Nikhil Jathar" userId="7874bdcc0642262c" providerId="LiveId" clId="{554FEED1-15FA-42F9-A4DA-3E881AB9A298}" dt="2023-03-31T22:03:19.308" v="555" actId="20577"/>
      <pc:docMkLst>
        <pc:docMk/>
      </pc:docMkLst>
      <pc:sldChg chg="modSp mod">
        <pc:chgData name="Nikhil Jathar" userId="7874bdcc0642262c" providerId="LiveId" clId="{554FEED1-15FA-42F9-A4DA-3E881AB9A298}" dt="2023-03-31T21:51:26.269" v="71" actId="20577"/>
        <pc:sldMkLst>
          <pc:docMk/>
          <pc:sldMk cId="963383735" sldId="256"/>
        </pc:sldMkLst>
        <pc:spChg chg="mod">
          <ac:chgData name="Nikhil Jathar" userId="7874bdcc0642262c" providerId="LiveId" clId="{554FEED1-15FA-42F9-A4DA-3E881AB9A298}" dt="2023-03-31T21:51:05.641" v="27" actId="20577"/>
          <ac:spMkLst>
            <pc:docMk/>
            <pc:sldMk cId="963383735" sldId="256"/>
            <ac:spMk id="2" creationId="{00000000-0000-0000-0000-000000000000}"/>
          </ac:spMkLst>
        </pc:spChg>
        <pc:spChg chg="mod">
          <ac:chgData name="Nikhil Jathar" userId="7874bdcc0642262c" providerId="LiveId" clId="{554FEED1-15FA-42F9-A4DA-3E881AB9A298}" dt="2023-03-31T21:51:26.269" v="71" actId="20577"/>
          <ac:spMkLst>
            <pc:docMk/>
            <pc:sldMk cId="963383735" sldId="256"/>
            <ac:spMk id="3" creationId="{00000000-0000-0000-0000-000000000000}"/>
          </ac:spMkLst>
        </pc:spChg>
      </pc:sldChg>
      <pc:sldChg chg="addSp delSp modSp mod modClrScheme chgLayout">
        <pc:chgData name="Nikhil Jathar" userId="7874bdcc0642262c" providerId="LiveId" clId="{554FEED1-15FA-42F9-A4DA-3E881AB9A298}" dt="2023-03-31T22:03:19.308" v="555" actId="20577"/>
        <pc:sldMkLst>
          <pc:docMk/>
          <pc:sldMk cId="872488157" sldId="257"/>
        </pc:sldMkLst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2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3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4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5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6" creationId="{00000000-0000-0000-0000-000000000000}"/>
          </ac:spMkLst>
        </pc:spChg>
        <pc:spChg chg="del">
          <ac:chgData name="Nikhil Jathar" userId="7874bdcc0642262c" providerId="LiveId" clId="{554FEED1-15FA-42F9-A4DA-3E881AB9A298}" dt="2023-03-31T21:54:40.710" v="72" actId="478"/>
          <ac:spMkLst>
            <pc:docMk/>
            <pc:sldMk cId="872488157" sldId="257"/>
            <ac:spMk id="7" creationId="{00000000-0000-0000-0000-000000000000}"/>
          </ac:spMkLst>
        </pc:spChg>
        <pc:spChg chg="add del mod">
          <ac:chgData name="Nikhil Jathar" userId="7874bdcc0642262c" providerId="LiveId" clId="{554FEED1-15FA-42F9-A4DA-3E881AB9A298}" dt="2023-03-31T21:55:15.410" v="76" actId="700"/>
          <ac:spMkLst>
            <pc:docMk/>
            <pc:sldMk cId="872488157" sldId="257"/>
            <ac:spMk id="8" creationId="{2AB06711-5A5D-1F52-2E4A-A34301CFC800}"/>
          </ac:spMkLst>
        </pc:spChg>
        <pc:spChg chg="add mod">
          <ac:chgData name="Nikhil Jathar" userId="7874bdcc0642262c" providerId="LiveId" clId="{554FEED1-15FA-42F9-A4DA-3E881AB9A298}" dt="2023-03-31T21:57:04.960" v="170" actId="2711"/>
          <ac:spMkLst>
            <pc:docMk/>
            <pc:sldMk cId="872488157" sldId="257"/>
            <ac:spMk id="9" creationId="{9B0FB9E0-7963-E880-64CB-E549CE4EEB69}"/>
          </ac:spMkLst>
        </pc:spChg>
        <pc:spChg chg="add mod">
          <ac:chgData name="Nikhil Jathar" userId="7874bdcc0642262c" providerId="LiveId" clId="{554FEED1-15FA-42F9-A4DA-3E881AB9A298}" dt="2023-03-31T22:02:04.548" v="434" actId="1076"/>
          <ac:spMkLst>
            <pc:docMk/>
            <pc:sldMk cId="872488157" sldId="257"/>
            <ac:spMk id="10" creationId="{DAC57BA3-9746-F441-EE2B-905898DAD42A}"/>
          </ac:spMkLst>
        </pc:spChg>
        <pc:spChg chg="add mod">
          <ac:chgData name="Nikhil Jathar" userId="7874bdcc0642262c" providerId="LiveId" clId="{554FEED1-15FA-42F9-A4DA-3E881AB9A298}" dt="2023-03-31T22:03:19.308" v="555" actId="20577"/>
          <ac:spMkLst>
            <pc:docMk/>
            <pc:sldMk cId="872488157" sldId="257"/>
            <ac:spMk id="11" creationId="{7FEF3B0F-A1C5-BD7A-DCF6-AD85B3A942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6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77E43-DE5E-4A14-8189-0665E9029B2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5424F2-00AC-47B8-B180-09541362D0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Semiconductor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GENERAL THEMES and drivers</a:t>
            </a:r>
          </a:p>
        </p:txBody>
      </p:sp>
    </p:spTree>
    <p:extLst>
      <p:ext uri="{BB962C8B-B14F-4D97-AF65-F5344CB8AC3E}">
        <p14:creationId xmlns:p14="http://schemas.microsoft.com/office/powerpoint/2010/main" val="96338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0FB9E0-7963-E880-64CB-E549CE4EEB69}"/>
              </a:ext>
            </a:extLst>
          </p:cNvPr>
          <p:cNvSpPr txBox="1">
            <a:spLocks/>
          </p:cNvSpPr>
          <p:nvPr/>
        </p:nvSpPr>
        <p:spPr>
          <a:xfrm>
            <a:off x="342900" y="342899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Critical Industry Drivers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57BA3-9746-F441-EE2B-905898DAD42A}"/>
              </a:ext>
            </a:extLst>
          </p:cNvPr>
          <p:cNvSpPr txBox="1">
            <a:spLocks/>
          </p:cNvSpPr>
          <p:nvPr/>
        </p:nvSpPr>
        <p:spPr>
          <a:xfrm>
            <a:off x="342900" y="762000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parajita" panose="02020603050405020304" pitchFamily="18" charset="0"/>
                <a:cs typeface="Aparajita" panose="02020603050405020304" pitchFamily="18" charset="0"/>
              </a:rPr>
              <a:t>Moore’s Law is by far the most consequential driver in the SCI – it modulates markets, products, economics based on core physics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EF3B0F-A1C5-BD7A-DCF6-AD85B3A942A1}"/>
              </a:ext>
            </a:extLst>
          </p:cNvPr>
          <p:cNvSpPr txBox="1">
            <a:spLocks/>
          </p:cNvSpPr>
          <p:nvPr/>
        </p:nvSpPr>
        <p:spPr>
          <a:xfrm>
            <a:off x="340895" y="1031003"/>
            <a:ext cx="10058400" cy="300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parajita" panose="02020603050405020304" pitchFamily="18" charset="0"/>
                <a:cs typeface="Aparajita" panose="02020603050405020304" pitchFamily="18" charset="0"/>
              </a:rPr>
              <a:t>PPAC – performance, power, area, cost – these product metrics are </a:t>
            </a:r>
            <a:r>
              <a:rPr lang="en-US" sz="1400">
                <a:latin typeface="Aparajita" panose="02020603050405020304" pitchFamily="18" charset="0"/>
                <a:cs typeface="Aparajita" panose="02020603050405020304" pitchFamily="18" charset="0"/>
              </a:rPr>
              <a:t>integrally tied to Moore’s Law</a:t>
            </a:r>
            <a:endParaRPr lang="en-US" sz="1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88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53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Aparajita</vt:lpstr>
      <vt:lpstr>Calibri</vt:lpstr>
      <vt:lpstr>Calibri Light</vt:lpstr>
      <vt:lpstr>Retrospect</vt:lpstr>
      <vt:lpstr>The Semiconductor Industry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Semiconductors</dc:title>
  <dc:creator>Nick Jathar</dc:creator>
  <cp:lastModifiedBy>Nikhil Jathar</cp:lastModifiedBy>
  <cp:revision>2</cp:revision>
  <dcterms:created xsi:type="dcterms:W3CDTF">2023-03-20T15:56:10Z</dcterms:created>
  <dcterms:modified xsi:type="dcterms:W3CDTF">2023-03-31T22:03:20Z</dcterms:modified>
</cp:coreProperties>
</file>