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2" r:id="rId3"/>
    <p:sldId id="263" r:id="rId4"/>
    <p:sldId id="265" r:id="rId5"/>
    <p:sldId id="266" r:id="rId6"/>
    <p:sldId id="269" r:id="rId7"/>
    <p:sldId id="270" r:id="rId8"/>
    <p:sldId id="271" r:id="rId9"/>
    <p:sldId id="273" r:id="rId10"/>
    <p:sldId id="274" r:id="rId11"/>
    <p:sldId id="272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08" autoAdjust="0"/>
    <p:restoredTop sz="97419" autoAdjust="0"/>
  </p:normalViewPr>
  <p:slideViewPr>
    <p:cSldViewPr>
      <p:cViewPr varScale="1">
        <p:scale>
          <a:sx n="158" d="100"/>
          <a:sy n="158" d="100"/>
        </p:scale>
        <p:origin x="1056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Jathar" userId="7874bdcc0642262c" providerId="LiveId" clId="{740AD5AF-4573-4F2B-A657-8E9C7AE2D288}"/>
    <pc:docChg chg="undo custSel modSld">
      <pc:chgData name="Nikhil Jathar" userId="7874bdcc0642262c" providerId="LiveId" clId="{740AD5AF-4573-4F2B-A657-8E9C7AE2D288}" dt="2021-12-24T04:36:58.503" v="292" actId="14100"/>
      <pc:docMkLst>
        <pc:docMk/>
      </pc:docMkLst>
      <pc:sldChg chg="modSp mod modShow">
        <pc:chgData name="Nikhil Jathar" userId="7874bdcc0642262c" providerId="LiveId" clId="{740AD5AF-4573-4F2B-A657-8E9C7AE2D288}" dt="2021-12-16T02:49:55.442" v="36" actId="729"/>
        <pc:sldMkLst>
          <pc:docMk/>
          <pc:sldMk cId="4473770" sldId="262"/>
        </pc:sldMkLst>
        <pc:spChg chg="mod modVis">
          <ac:chgData name="Nikhil Jathar" userId="7874bdcc0642262c" providerId="LiveId" clId="{740AD5AF-4573-4F2B-A657-8E9C7AE2D288}" dt="2021-12-16T02:44:03.410" v="21" actId="962"/>
          <ac:spMkLst>
            <pc:docMk/>
            <pc:sldMk cId="4473770" sldId="262"/>
            <ac:spMk id="4" creationId="{C97FF960-A3F1-444E-8C84-A30A3CA13E64}"/>
          </ac:spMkLst>
        </pc:spChg>
        <pc:spChg chg="mod modVis">
          <ac:chgData name="Nikhil Jathar" userId="7874bdcc0642262c" providerId="LiveId" clId="{740AD5AF-4573-4F2B-A657-8E9C7AE2D288}" dt="2021-12-16T02:44:03.410" v="21" actId="962"/>
          <ac:spMkLst>
            <pc:docMk/>
            <pc:sldMk cId="4473770" sldId="262"/>
            <ac:spMk id="6" creationId="{57B2C0C9-D519-418A-A2E8-9C371B159306}"/>
          </ac:spMkLst>
        </pc:spChg>
        <pc:spChg chg="mod modVis">
          <ac:chgData name="Nikhil Jathar" userId="7874bdcc0642262c" providerId="LiveId" clId="{740AD5AF-4573-4F2B-A657-8E9C7AE2D288}" dt="2021-12-16T02:42:54.789" v="5" actId="14429"/>
          <ac:spMkLst>
            <pc:docMk/>
            <pc:sldMk cId="4473770" sldId="262"/>
            <ac:spMk id="8" creationId="{00000000-0000-0000-0000-000000000000}"/>
          </ac:spMkLst>
        </pc:spChg>
      </pc:sldChg>
      <pc:sldChg chg="modSp mod">
        <pc:chgData name="Nikhil Jathar" userId="7874bdcc0642262c" providerId="LiveId" clId="{740AD5AF-4573-4F2B-A657-8E9C7AE2D288}" dt="2021-12-16T02:50:05.382" v="37" actId="33935"/>
        <pc:sldMkLst>
          <pc:docMk/>
          <pc:sldMk cId="1076118767" sldId="263"/>
        </pc:sldMkLst>
        <pc:spChg chg="mod modVis">
          <ac:chgData name="Nikhil Jathar" userId="7874bdcc0642262c" providerId="LiveId" clId="{740AD5AF-4573-4F2B-A657-8E9C7AE2D288}" dt="2021-12-16T02:50:05.382" v="37" actId="33935"/>
          <ac:spMkLst>
            <pc:docMk/>
            <pc:sldMk cId="1076118767" sldId="263"/>
            <ac:spMk id="5" creationId="{8C5E0358-144A-45FA-9DFE-FD189788E82E}"/>
          </ac:spMkLst>
        </pc:spChg>
        <pc:spChg chg="mod modVis">
          <ac:chgData name="Nikhil Jathar" userId="7874bdcc0642262c" providerId="LiveId" clId="{740AD5AF-4573-4F2B-A657-8E9C7AE2D288}" dt="2021-12-16T02:50:05.382" v="37" actId="33935"/>
          <ac:spMkLst>
            <pc:docMk/>
            <pc:sldMk cId="1076118767" sldId="263"/>
            <ac:spMk id="8" creationId="{00000000-0000-0000-0000-000000000000}"/>
          </ac:spMkLst>
        </pc:spChg>
        <pc:spChg chg="mod modVis">
          <ac:chgData name="Nikhil Jathar" userId="7874bdcc0642262c" providerId="LiveId" clId="{740AD5AF-4573-4F2B-A657-8E9C7AE2D288}" dt="2021-12-16T02:50:05.382" v="37" actId="33935"/>
          <ac:spMkLst>
            <pc:docMk/>
            <pc:sldMk cId="1076118767" sldId="263"/>
            <ac:spMk id="16" creationId="{447A2D46-233E-453F-A0FA-215083AE3F3B}"/>
          </ac:spMkLst>
        </pc:spChg>
        <pc:grpChg chg="mod modVis">
          <ac:chgData name="Nikhil Jathar" userId="7874bdcc0642262c" providerId="LiveId" clId="{740AD5AF-4573-4F2B-A657-8E9C7AE2D288}" dt="2021-12-16T02:50:05.382" v="37" actId="33935"/>
          <ac:grpSpMkLst>
            <pc:docMk/>
            <pc:sldMk cId="1076118767" sldId="263"/>
            <ac:grpSpMk id="34" creationId="{36E38324-E6C3-4A0B-A7CB-443ECE367413}"/>
          </ac:grpSpMkLst>
        </pc:grpChg>
        <pc:grpChg chg="mod modVis">
          <ac:chgData name="Nikhil Jathar" userId="7874bdcc0642262c" providerId="LiveId" clId="{740AD5AF-4573-4F2B-A657-8E9C7AE2D288}" dt="2021-12-16T02:50:05.382" v="37" actId="33935"/>
          <ac:grpSpMkLst>
            <pc:docMk/>
            <pc:sldMk cId="1076118767" sldId="263"/>
            <ac:grpSpMk id="35" creationId="{E6B38334-6EEC-43D0-9A54-2BA00BDF33F1}"/>
          </ac:grpSpMkLst>
        </pc:grpChg>
        <pc:grpChg chg="mod modVis">
          <ac:chgData name="Nikhil Jathar" userId="7874bdcc0642262c" providerId="LiveId" clId="{740AD5AF-4573-4F2B-A657-8E9C7AE2D288}" dt="2021-12-16T02:50:05.382" v="37" actId="33935"/>
          <ac:grpSpMkLst>
            <pc:docMk/>
            <pc:sldMk cId="1076118767" sldId="263"/>
            <ac:grpSpMk id="36" creationId="{8ECF17F6-94EE-4F5D-98EF-96448E03AF0E}"/>
          </ac:grpSpMkLst>
        </pc:grpChg>
      </pc:sldChg>
      <pc:sldChg chg="addSp modSp mod modAnim">
        <pc:chgData name="Nikhil Jathar" userId="7874bdcc0642262c" providerId="LiveId" clId="{740AD5AF-4573-4F2B-A657-8E9C7AE2D288}" dt="2021-12-24T04:36:58.503" v="292" actId="14100"/>
        <pc:sldMkLst>
          <pc:docMk/>
          <pc:sldMk cId="2438046092" sldId="271"/>
        </pc:sldMkLst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5" creationId="{00000000-0000-0000-0000-000000000000}"/>
          </ac:spMkLst>
        </pc:spChg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20" creationId="{00000000-0000-0000-0000-000000000000}"/>
          </ac:spMkLst>
        </pc:spChg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25" creationId="{DDE0508F-C9A2-4FF6-BECF-8564A7EFAEB3}"/>
          </ac:spMkLst>
        </pc:spChg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50" creationId="{8C5E0358-144A-45FA-9DFE-FD189788E82E}"/>
          </ac:spMkLst>
        </pc:spChg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51" creationId="{00000000-0000-0000-0000-000000000000}"/>
          </ac:spMkLst>
        </pc:spChg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52" creationId="{00000000-0000-0000-0000-000000000000}"/>
          </ac:spMkLst>
        </pc:spChg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54" creationId="{00000000-0000-0000-0000-000000000000}"/>
          </ac:spMkLst>
        </pc:spChg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55" creationId="{00000000-0000-0000-0000-000000000000}"/>
          </ac:spMkLst>
        </pc:spChg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56" creationId="{00000000-0000-0000-0000-000000000000}"/>
          </ac:spMkLst>
        </pc:spChg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62" creationId="{B8CE131B-4A61-4D95-8263-9647DC5F3665}"/>
          </ac:spMkLst>
        </pc:spChg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65" creationId="{00000000-0000-0000-0000-000000000000}"/>
          </ac:spMkLst>
        </pc:spChg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66" creationId="{00000000-0000-0000-0000-000000000000}"/>
          </ac:spMkLst>
        </pc:spChg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68" creationId="{8C5E0358-144A-45FA-9DFE-FD189788E82E}"/>
          </ac:spMkLst>
        </pc:spChg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70" creationId="{00000000-0000-0000-0000-000000000000}"/>
          </ac:spMkLst>
        </pc:spChg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75" creationId="{B8CE131B-4A61-4D95-8263-9647DC5F3665}"/>
          </ac:spMkLst>
        </pc:spChg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92" creationId="{00000000-0000-0000-0000-000000000000}"/>
          </ac:spMkLst>
        </pc:spChg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101" creationId="{B8CE131B-4A61-4D95-8263-9647DC5F3665}"/>
          </ac:spMkLst>
        </pc:spChg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110" creationId="{DDE0508F-C9A2-4FF6-BECF-8564A7EFAEB3}"/>
          </ac:spMkLst>
        </pc:spChg>
        <pc:spChg chg="mod modVis">
          <ac:chgData name="Nikhil Jathar" userId="7874bdcc0642262c" providerId="LiveId" clId="{740AD5AF-4573-4F2B-A657-8E9C7AE2D288}" dt="2021-12-16T02:48:40.321" v="22" actId="33934"/>
          <ac:spMkLst>
            <pc:docMk/>
            <pc:sldMk cId="2438046092" sldId="271"/>
            <ac:spMk id="115" creationId="{3F412F8A-48BB-4AD9-B5D4-AD7B6FEB123E}"/>
          </ac:spMkLst>
        </pc:spChg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116" creationId="{00000000-0000-0000-0000-000000000000}"/>
          </ac:spMkLst>
        </pc:spChg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117" creationId="{DDE0508F-C9A2-4FF6-BECF-8564A7EFAEB3}"/>
          </ac:spMkLst>
        </pc:spChg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134" creationId="{2D2E0ED1-64F0-454E-A442-CA31B02E71DA}"/>
          </ac:spMkLst>
        </pc:spChg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146" creationId="{DDE0508F-C9A2-4FF6-BECF-8564A7EFAEB3}"/>
          </ac:spMkLst>
        </pc:spChg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147" creationId="{DDE0508F-C9A2-4FF6-BECF-8564A7EFAEB3}"/>
          </ac:spMkLst>
        </pc:spChg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148" creationId="{DDE0508F-C9A2-4FF6-BECF-8564A7EFAEB3}"/>
          </ac:spMkLst>
        </pc:spChg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149" creationId="{DDE0508F-C9A2-4FF6-BECF-8564A7EFAEB3}"/>
          </ac:spMkLst>
        </pc:spChg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150" creationId="{E25C118E-9A42-4461-B380-48E9B25746F0}"/>
          </ac:spMkLst>
        </pc:spChg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151" creationId="{2EE097DF-5D12-4F74-9046-A4EEF80BCCEF}"/>
          </ac:spMkLst>
        </pc:spChg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176" creationId="{B13FC025-07E4-4A39-AC8E-B23A559FBD1C}"/>
          </ac:spMkLst>
        </pc:spChg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177" creationId="{21D4C576-A55F-40C2-9DCB-CF4F8A397FC2}"/>
          </ac:spMkLst>
        </pc:spChg>
        <pc:spChg chg="mod">
          <ac:chgData name="Nikhil Jathar" userId="7874bdcc0642262c" providerId="LiveId" clId="{740AD5AF-4573-4F2B-A657-8E9C7AE2D288}" dt="2021-12-24T04:07:19.883" v="70" actId="20577"/>
          <ac:spMkLst>
            <pc:docMk/>
            <pc:sldMk cId="2438046092" sldId="271"/>
            <ac:spMk id="178" creationId="{7F733510-9376-4D32-8DA4-F51D456BF26D}"/>
          </ac:spMkLst>
        </pc:spChg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181" creationId="{5D56D82D-490E-411E-81C7-D4C0C6AA0B64}"/>
          </ac:spMkLst>
        </pc:spChg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185" creationId="{E829CAA5-5A7E-41C6-A309-E9DC3A69A5F4}"/>
          </ac:spMkLst>
        </pc:spChg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186" creationId="{20B33038-517A-47EC-AD4B-30385EE7A302}"/>
          </ac:spMkLst>
        </pc:spChg>
        <pc:spChg chg="mod modVis">
          <ac:chgData name="Nikhil Jathar" userId="7874bdcc0642262c" providerId="LiveId" clId="{740AD5AF-4573-4F2B-A657-8E9C7AE2D288}" dt="2021-12-24T04:26:22.668" v="250" actId="33935"/>
          <ac:spMkLst>
            <pc:docMk/>
            <pc:sldMk cId="2438046092" sldId="271"/>
            <ac:spMk id="187" creationId="{97702152-CC4A-4EA5-B4EF-A7555F436909}"/>
          </ac:spMkLst>
        </pc:spChg>
        <pc:spChg chg="add mod">
          <ac:chgData name="Nikhil Jathar" userId="7874bdcc0642262c" providerId="LiveId" clId="{740AD5AF-4573-4F2B-A657-8E9C7AE2D288}" dt="2021-12-24T04:30:40.883" v="272" actId="20577"/>
          <ac:spMkLst>
            <pc:docMk/>
            <pc:sldMk cId="2438046092" sldId="271"/>
            <ac:spMk id="188" creationId="{20AB5703-BB81-448F-AAC5-6D328DF87DA3}"/>
          </ac:spMkLst>
        </pc:spChg>
        <pc:spChg chg="add mod">
          <ac:chgData name="Nikhil Jathar" userId="7874bdcc0642262c" providerId="LiveId" clId="{740AD5AF-4573-4F2B-A657-8E9C7AE2D288}" dt="2021-12-24T04:36:58.503" v="292" actId="14100"/>
          <ac:spMkLst>
            <pc:docMk/>
            <pc:sldMk cId="2438046092" sldId="271"/>
            <ac:spMk id="189" creationId="{19B53A4A-1926-454F-823B-96811D80E792}"/>
          </ac:spMkLst>
        </pc:spChg>
        <pc:spChg chg="mod modVis">
          <ac:chgData name="Nikhil Jathar" userId="7874bdcc0642262c" providerId="LiveId" clId="{740AD5AF-4573-4F2B-A657-8E9C7AE2D288}" dt="2021-12-24T04:11:48.947" v="174" actId="962"/>
          <ac:spMkLst>
            <pc:docMk/>
            <pc:sldMk cId="2438046092" sldId="271"/>
            <ac:spMk id="210" creationId="{27D7A3CD-E311-489E-AE3D-AD0EC553D032}"/>
          </ac:spMkLst>
        </pc:spChg>
        <pc:spChg chg="mod">
          <ac:chgData name="Nikhil Jathar" userId="7874bdcc0642262c" providerId="LiveId" clId="{740AD5AF-4573-4F2B-A657-8E9C7AE2D288}" dt="2021-12-24T04:11:48.947" v="174" actId="962"/>
          <ac:spMkLst>
            <pc:docMk/>
            <pc:sldMk cId="2438046092" sldId="271"/>
            <ac:spMk id="211" creationId="{327B10DD-EC88-4CF8-851D-1D103F841810}"/>
          </ac:spMkLst>
        </pc:spChg>
        <pc:spChg chg="mod">
          <ac:chgData name="Nikhil Jathar" userId="7874bdcc0642262c" providerId="LiveId" clId="{740AD5AF-4573-4F2B-A657-8E9C7AE2D288}" dt="2021-12-24T04:12:37.148" v="178" actId="962"/>
          <ac:spMkLst>
            <pc:docMk/>
            <pc:sldMk cId="2438046092" sldId="271"/>
            <ac:spMk id="213" creationId="{C588017E-675B-4F58-B83D-41C2A5CD31A4}"/>
          </ac:spMkLst>
        </pc:spChg>
        <pc:spChg chg="mod modVis">
          <ac:chgData name="Nikhil Jathar" userId="7874bdcc0642262c" providerId="LiveId" clId="{740AD5AF-4573-4F2B-A657-8E9C7AE2D288}" dt="2021-12-24T04:12:20.922" v="176" actId="962"/>
          <ac:spMkLst>
            <pc:docMk/>
            <pc:sldMk cId="2438046092" sldId="271"/>
            <ac:spMk id="214" creationId="{385F934A-0F52-4BB4-BBA3-0C9F385CA74A}"/>
          </ac:spMkLst>
        </pc:spChg>
        <pc:spChg chg="mod modVis">
          <ac:chgData name="Nikhil Jathar" userId="7874bdcc0642262c" providerId="LiveId" clId="{740AD5AF-4573-4F2B-A657-8E9C7AE2D288}" dt="2021-12-24T04:23:09.302" v="227" actId="14429"/>
          <ac:spMkLst>
            <pc:docMk/>
            <pc:sldMk cId="2438046092" sldId="271"/>
            <ac:spMk id="218" creationId="{84CC3FEF-0B11-49DC-8625-3146D5C93C4B}"/>
          </ac:spMkLst>
        </pc:spChg>
        <pc:spChg chg="mod modVis">
          <ac:chgData name="Nikhil Jathar" userId="7874bdcc0642262c" providerId="LiveId" clId="{740AD5AF-4573-4F2B-A657-8E9C7AE2D288}" dt="2021-12-24T04:23:07.786" v="226" actId="14429"/>
          <ac:spMkLst>
            <pc:docMk/>
            <pc:sldMk cId="2438046092" sldId="271"/>
            <ac:spMk id="219" creationId="{469386E6-3961-4B9B-9746-65F256415FE2}"/>
          </ac:spMkLst>
        </pc:spChg>
        <pc:spChg chg="mod modVis">
          <ac:chgData name="Nikhil Jathar" userId="7874bdcc0642262c" providerId="LiveId" clId="{740AD5AF-4573-4F2B-A657-8E9C7AE2D288}" dt="2021-12-24T04:23:05.604" v="225" actId="14429"/>
          <ac:spMkLst>
            <pc:docMk/>
            <pc:sldMk cId="2438046092" sldId="271"/>
            <ac:spMk id="220" creationId="{7195E179-896C-4E38-B305-809438B6B9DF}"/>
          </ac:spMkLst>
        </pc:spChg>
        <pc:grpChg chg="mod modVis">
          <ac:chgData name="Nikhil Jathar" userId="7874bdcc0642262c" providerId="LiveId" clId="{740AD5AF-4573-4F2B-A657-8E9C7AE2D288}" dt="2021-12-24T04:26:22.668" v="250" actId="33935"/>
          <ac:grpSpMkLst>
            <pc:docMk/>
            <pc:sldMk cId="2438046092" sldId="271"/>
            <ac:grpSpMk id="2" creationId="{00000000-0000-0000-0000-000000000000}"/>
          </ac:grpSpMkLst>
        </pc:grpChg>
        <pc:grpChg chg="mod modVis">
          <ac:chgData name="Nikhil Jathar" userId="7874bdcc0642262c" providerId="LiveId" clId="{740AD5AF-4573-4F2B-A657-8E9C7AE2D288}" dt="2021-12-24T04:26:22.668" v="250" actId="33935"/>
          <ac:grpSpMkLst>
            <pc:docMk/>
            <pc:sldMk cId="2438046092" sldId="271"/>
            <ac:grpSpMk id="4" creationId="{00000000-0000-0000-0000-000000000000}"/>
          </ac:grpSpMkLst>
        </pc:grpChg>
        <pc:grpChg chg="mod modVis">
          <ac:chgData name="Nikhil Jathar" userId="7874bdcc0642262c" providerId="LiveId" clId="{740AD5AF-4573-4F2B-A657-8E9C7AE2D288}" dt="2021-12-24T04:26:22.668" v="250" actId="33935"/>
          <ac:grpSpMkLst>
            <pc:docMk/>
            <pc:sldMk cId="2438046092" sldId="271"/>
            <ac:grpSpMk id="8" creationId="{72CC1ADD-6AF1-4688-918C-09F608A4939A}"/>
          </ac:grpSpMkLst>
        </pc:grpChg>
        <pc:grpChg chg="mod modVis">
          <ac:chgData name="Nikhil Jathar" userId="7874bdcc0642262c" providerId="LiveId" clId="{740AD5AF-4573-4F2B-A657-8E9C7AE2D288}" dt="2021-12-24T04:26:22.668" v="250" actId="33935"/>
          <ac:grpSpMkLst>
            <pc:docMk/>
            <pc:sldMk cId="2438046092" sldId="271"/>
            <ac:grpSpMk id="9" creationId="{4BC09B37-2F03-4429-B037-699C284C079A}"/>
          </ac:grpSpMkLst>
        </pc:grpChg>
        <pc:grpChg chg="mod modVis">
          <ac:chgData name="Nikhil Jathar" userId="7874bdcc0642262c" providerId="LiveId" clId="{740AD5AF-4573-4F2B-A657-8E9C7AE2D288}" dt="2021-12-24T04:26:22.668" v="250" actId="33935"/>
          <ac:grpSpMkLst>
            <pc:docMk/>
            <pc:sldMk cId="2438046092" sldId="271"/>
            <ac:grpSpMk id="10" creationId="{1F4E8FB1-754C-49BB-9B0C-01B6AA0E3642}"/>
          </ac:grpSpMkLst>
        </pc:grpChg>
        <pc:grpChg chg="mod modVis">
          <ac:chgData name="Nikhil Jathar" userId="7874bdcc0642262c" providerId="LiveId" clId="{740AD5AF-4573-4F2B-A657-8E9C7AE2D288}" dt="2021-12-24T04:26:22.668" v="250" actId="33935"/>
          <ac:grpSpMkLst>
            <pc:docMk/>
            <pc:sldMk cId="2438046092" sldId="271"/>
            <ac:grpSpMk id="12" creationId="{B9C8FBC9-D177-4140-913E-4E5EB9ED492F}"/>
          </ac:grpSpMkLst>
        </pc:grpChg>
        <pc:grpChg chg="mod modVis">
          <ac:chgData name="Nikhil Jathar" userId="7874bdcc0642262c" providerId="LiveId" clId="{740AD5AF-4573-4F2B-A657-8E9C7AE2D288}" dt="2021-12-24T04:26:22.668" v="250" actId="33935"/>
          <ac:grpSpMkLst>
            <pc:docMk/>
            <pc:sldMk cId="2438046092" sldId="271"/>
            <ac:grpSpMk id="13" creationId="{CA8EA3BF-1E3E-4A6A-8C96-550A662343F1}"/>
          </ac:grpSpMkLst>
        </pc:grpChg>
        <pc:grpChg chg="add mod ord">
          <ac:chgData name="Nikhil Jathar" userId="7874bdcc0642262c" providerId="LiveId" clId="{740AD5AF-4573-4F2B-A657-8E9C7AE2D288}" dt="2021-12-24T04:26:11.385" v="249" actId="1037"/>
          <ac:grpSpMkLst>
            <pc:docMk/>
            <pc:sldMk cId="2438046092" sldId="271"/>
            <ac:grpSpMk id="18" creationId="{57731329-18E5-4EE1-8721-0BE2896AC306}"/>
          </ac:grpSpMkLst>
        </pc:grpChg>
        <pc:grpChg chg="mod modVis">
          <ac:chgData name="Nikhil Jathar" userId="7874bdcc0642262c" providerId="LiveId" clId="{740AD5AF-4573-4F2B-A657-8E9C7AE2D288}" dt="2021-12-24T04:26:22.668" v="250" actId="33935"/>
          <ac:grpSpMkLst>
            <pc:docMk/>
            <pc:sldMk cId="2438046092" sldId="271"/>
            <ac:grpSpMk id="31" creationId="{87AABB4A-9F7D-474F-8942-94FFE9992069}"/>
          </ac:grpSpMkLst>
        </pc:grpChg>
        <pc:grpChg chg="mod modVis">
          <ac:chgData name="Nikhil Jathar" userId="7874bdcc0642262c" providerId="LiveId" clId="{740AD5AF-4573-4F2B-A657-8E9C7AE2D288}" dt="2021-12-24T04:26:22.668" v="250" actId="33935"/>
          <ac:grpSpMkLst>
            <pc:docMk/>
            <pc:sldMk cId="2438046092" sldId="271"/>
            <ac:grpSpMk id="36" creationId="{EEE310C6-3FE7-4C70-B533-533BA497A27E}"/>
          </ac:grpSpMkLst>
        </pc:grpChg>
        <pc:grpChg chg="mod modVis">
          <ac:chgData name="Nikhil Jathar" userId="7874bdcc0642262c" providerId="LiveId" clId="{740AD5AF-4573-4F2B-A657-8E9C7AE2D288}" dt="2021-12-24T04:26:22.668" v="250" actId="33935"/>
          <ac:grpSpMkLst>
            <pc:docMk/>
            <pc:sldMk cId="2438046092" sldId="271"/>
            <ac:grpSpMk id="37" creationId="{CEF059C6-53AA-45E4-B135-58EC292F1AE6}"/>
          </ac:grpSpMkLst>
        </pc:grpChg>
        <pc:grpChg chg="mod modVis">
          <ac:chgData name="Nikhil Jathar" userId="7874bdcc0642262c" providerId="LiveId" clId="{740AD5AF-4573-4F2B-A657-8E9C7AE2D288}" dt="2021-12-24T04:26:22.668" v="250" actId="33935"/>
          <ac:grpSpMkLst>
            <pc:docMk/>
            <pc:sldMk cId="2438046092" sldId="271"/>
            <ac:grpSpMk id="53" creationId="{964812F9-C06F-482B-9B13-90423864D297}"/>
          </ac:grpSpMkLst>
        </pc:grpChg>
        <pc:grpChg chg="mod modVis">
          <ac:chgData name="Nikhil Jathar" userId="7874bdcc0642262c" providerId="LiveId" clId="{740AD5AF-4573-4F2B-A657-8E9C7AE2D288}" dt="2021-12-16T02:48:40.321" v="22" actId="33934"/>
          <ac:grpSpMkLst>
            <pc:docMk/>
            <pc:sldMk cId="2438046092" sldId="271"/>
            <ac:grpSpMk id="61" creationId="{00000000-0000-0000-0000-000000000000}"/>
          </ac:grpSpMkLst>
        </pc:grpChg>
        <pc:grpChg chg="mod modVis">
          <ac:chgData name="Nikhil Jathar" userId="7874bdcc0642262c" providerId="LiveId" clId="{740AD5AF-4573-4F2B-A657-8E9C7AE2D288}" dt="2021-12-16T02:48:40.321" v="22" actId="33934"/>
          <ac:grpSpMkLst>
            <pc:docMk/>
            <pc:sldMk cId="2438046092" sldId="271"/>
            <ac:grpSpMk id="69" creationId="{08FA646D-13F3-443F-AA00-4FF7EE361817}"/>
          </ac:grpSpMkLst>
        </pc:grpChg>
        <pc:grpChg chg="mod modVis">
          <ac:chgData name="Nikhil Jathar" userId="7874bdcc0642262c" providerId="LiveId" clId="{740AD5AF-4573-4F2B-A657-8E9C7AE2D288}" dt="2021-12-24T04:26:22.668" v="250" actId="33935"/>
          <ac:grpSpMkLst>
            <pc:docMk/>
            <pc:sldMk cId="2438046092" sldId="271"/>
            <ac:grpSpMk id="76" creationId="{1D32E380-2B43-4285-AA70-FF19E8804F8A}"/>
          </ac:grpSpMkLst>
        </pc:grpChg>
        <pc:grpChg chg="mod modVis">
          <ac:chgData name="Nikhil Jathar" userId="7874bdcc0642262c" providerId="LiveId" clId="{740AD5AF-4573-4F2B-A657-8E9C7AE2D288}" dt="2021-12-24T04:26:22.668" v="250" actId="33935"/>
          <ac:grpSpMkLst>
            <pc:docMk/>
            <pc:sldMk cId="2438046092" sldId="271"/>
            <ac:grpSpMk id="82" creationId="{87AABB4A-9F7D-474F-8942-94FFE9992069}"/>
          </ac:grpSpMkLst>
        </pc:grpChg>
        <pc:grpChg chg="mod modVis">
          <ac:chgData name="Nikhil Jathar" userId="7874bdcc0642262c" providerId="LiveId" clId="{740AD5AF-4573-4F2B-A657-8E9C7AE2D288}" dt="2021-12-24T04:26:22.668" v="250" actId="33935"/>
          <ac:grpSpMkLst>
            <pc:docMk/>
            <pc:sldMk cId="2438046092" sldId="271"/>
            <ac:grpSpMk id="91" creationId="{00000000-0000-0000-0000-000000000000}"/>
          </ac:grpSpMkLst>
        </pc:grpChg>
        <pc:grpChg chg="mod modVis">
          <ac:chgData name="Nikhil Jathar" userId="7874bdcc0642262c" providerId="LiveId" clId="{740AD5AF-4573-4F2B-A657-8E9C7AE2D288}" dt="2021-12-24T04:26:22.668" v="250" actId="33935"/>
          <ac:grpSpMkLst>
            <pc:docMk/>
            <pc:sldMk cId="2438046092" sldId="271"/>
            <ac:grpSpMk id="95" creationId="{87AABB4A-9F7D-474F-8942-94FFE9992069}"/>
          </ac:grpSpMkLst>
        </pc:grpChg>
        <pc:grpChg chg="mod modVis">
          <ac:chgData name="Nikhil Jathar" userId="7874bdcc0642262c" providerId="LiveId" clId="{740AD5AF-4573-4F2B-A657-8E9C7AE2D288}" dt="2021-12-24T04:26:22.668" v="250" actId="33935"/>
          <ac:grpSpMkLst>
            <pc:docMk/>
            <pc:sldMk cId="2438046092" sldId="271"/>
            <ac:grpSpMk id="102" creationId="{00000000-0000-0000-0000-000000000000}"/>
          </ac:grpSpMkLst>
        </pc:grpChg>
        <pc:grpChg chg="mod modVis">
          <ac:chgData name="Nikhil Jathar" userId="7874bdcc0642262c" providerId="LiveId" clId="{740AD5AF-4573-4F2B-A657-8E9C7AE2D288}" dt="2021-12-24T04:26:22.668" v="250" actId="33935"/>
          <ac:grpSpMkLst>
            <pc:docMk/>
            <pc:sldMk cId="2438046092" sldId="271"/>
            <ac:grpSpMk id="118" creationId="{00000000-0000-0000-0000-000000000000}"/>
          </ac:grpSpMkLst>
        </pc:grpChg>
        <pc:grpChg chg="mod modVis">
          <ac:chgData name="Nikhil Jathar" userId="7874bdcc0642262c" providerId="LiveId" clId="{740AD5AF-4573-4F2B-A657-8E9C7AE2D288}" dt="2021-12-24T04:26:22.668" v="250" actId="33935"/>
          <ac:grpSpMkLst>
            <pc:docMk/>
            <pc:sldMk cId="2438046092" sldId="271"/>
            <ac:grpSpMk id="135" creationId="{00000000-0000-0000-0000-000000000000}"/>
          </ac:grpSpMkLst>
        </pc:grpChg>
        <pc:grpChg chg="mod modVis">
          <ac:chgData name="Nikhil Jathar" userId="7874bdcc0642262c" providerId="LiveId" clId="{740AD5AF-4573-4F2B-A657-8E9C7AE2D288}" dt="2021-12-24T04:26:22.668" v="250" actId="33935"/>
          <ac:grpSpMkLst>
            <pc:docMk/>
            <pc:sldMk cId="2438046092" sldId="271"/>
            <ac:grpSpMk id="138" creationId="{00000000-0000-0000-0000-000000000000}"/>
          </ac:grpSpMkLst>
        </pc:grpChg>
        <pc:grpChg chg="mod modVis">
          <ac:chgData name="Nikhil Jathar" userId="7874bdcc0642262c" providerId="LiveId" clId="{740AD5AF-4573-4F2B-A657-8E9C7AE2D288}" dt="2021-12-24T04:26:22.668" v="250" actId="33935"/>
          <ac:grpSpMkLst>
            <pc:docMk/>
            <pc:sldMk cId="2438046092" sldId="271"/>
            <ac:grpSpMk id="141" creationId="{87AABB4A-9F7D-474F-8942-94FFE9992069}"/>
          </ac:grpSpMkLst>
        </pc:grpChg>
        <pc:grpChg chg="mod modVis">
          <ac:chgData name="Nikhil Jathar" userId="7874bdcc0642262c" providerId="LiveId" clId="{740AD5AF-4573-4F2B-A657-8E9C7AE2D288}" dt="2021-12-24T04:26:22.668" v="250" actId="33935"/>
          <ac:grpSpMkLst>
            <pc:docMk/>
            <pc:sldMk cId="2438046092" sldId="271"/>
            <ac:grpSpMk id="209" creationId="{B3948406-EC84-4497-BFCA-1B03CD285F3D}"/>
          </ac:grpSpMkLst>
        </pc:grpChg>
        <pc:grpChg chg="mod modVis">
          <ac:chgData name="Nikhil Jathar" userId="7874bdcc0642262c" providerId="LiveId" clId="{740AD5AF-4573-4F2B-A657-8E9C7AE2D288}" dt="2021-12-24T04:26:22.668" v="250" actId="33935"/>
          <ac:grpSpMkLst>
            <pc:docMk/>
            <pc:sldMk cId="2438046092" sldId="271"/>
            <ac:grpSpMk id="212" creationId="{D8BB28FB-623A-4CB4-803C-E0501DDAA659}"/>
          </ac:grpSpMkLst>
        </pc:grpChg>
        <pc:picChg chg="mod modVis">
          <ac:chgData name="Nikhil Jathar" userId="7874bdcc0642262c" providerId="LiveId" clId="{740AD5AF-4573-4F2B-A657-8E9C7AE2D288}" dt="2021-12-24T04:26:22.668" v="250" actId="33935"/>
          <ac:picMkLst>
            <pc:docMk/>
            <pc:sldMk cId="2438046092" sldId="271"/>
            <ac:picMk id="71" creationId="{00000000-0000-0000-0000-000000000000}"/>
          </ac:picMkLst>
        </pc:picChg>
        <pc:picChg chg="mod modVis">
          <ac:chgData name="Nikhil Jathar" userId="7874bdcc0642262c" providerId="LiveId" clId="{740AD5AF-4573-4F2B-A657-8E9C7AE2D288}" dt="2021-12-16T02:48:40.321" v="22" actId="33934"/>
          <ac:picMkLst>
            <pc:docMk/>
            <pc:sldMk cId="2438046092" sldId="271"/>
            <ac:picMk id="114" creationId="{A8E9C58F-AACF-4E88-BC8E-FA3059038661}"/>
          </ac:picMkLst>
        </pc:picChg>
        <pc:picChg chg="mod modVis">
          <ac:chgData name="Nikhil Jathar" userId="7874bdcc0642262c" providerId="LiveId" clId="{740AD5AF-4573-4F2B-A657-8E9C7AE2D288}" dt="2021-12-24T04:26:22.668" v="250" actId="33935"/>
          <ac:picMkLst>
            <pc:docMk/>
            <pc:sldMk cId="2438046092" sldId="271"/>
            <ac:picMk id="133" creationId="{00000000-0000-0000-0000-000000000000}"/>
          </ac:picMkLst>
        </pc:picChg>
        <pc:picChg chg="mod modVis">
          <ac:chgData name="Nikhil Jathar" userId="7874bdcc0642262c" providerId="LiveId" clId="{740AD5AF-4573-4F2B-A657-8E9C7AE2D288}" dt="2021-12-24T04:25:36.806" v="242" actId="164"/>
          <ac:picMkLst>
            <pc:docMk/>
            <pc:sldMk cId="2438046092" sldId="271"/>
            <ac:picMk id="208" creationId="{5CCCF470-8D02-4FAB-A4D6-87C24DDD4FEF}"/>
          </ac:picMkLst>
        </pc:picChg>
        <pc:cxnChg chg="mod modVis">
          <ac:chgData name="Nikhil Jathar" userId="7874bdcc0642262c" providerId="LiveId" clId="{740AD5AF-4573-4F2B-A657-8E9C7AE2D288}" dt="2021-12-24T04:26:22.668" v="250" actId="33935"/>
          <ac:cxnSpMkLst>
            <pc:docMk/>
            <pc:sldMk cId="2438046092" sldId="271"/>
            <ac:cxnSpMk id="7" creationId="{00000000-0000-0000-0000-000000000000}"/>
          </ac:cxnSpMkLst>
        </pc:cxnChg>
        <pc:cxnChg chg="mod modVis">
          <ac:chgData name="Nikhil Jathar" userId="7874bdcc0642262c" providerId="LiveId" clId="{740AD5AF-4573-4F2B-A657-8E9C7AE2D288}" dt="2021-12-24T04:26:22.668" v="250" actId="33935"/>
          <ac:cxnSpMkLst>
            <pc:docMk/>
            <pc:sldMk cId="2438046092" sldId="271"/>
            <ac:cxnSpMk id="11" creationId="{00000000-0000-0000-0000-000000000000}"/>
          </ac:cxnSpMkLst>
        </pc:cxnChg>
        <pc:cxnChg chg="mod modVis">
          <ac:chgData name="Nikhil Jathar" userId="7874bdcc0642262c" providerId="LiveId" clId="{740AD5AF-4573-4F2B-A657-8E9C7AE2D288}" dt="2021-12-24T04:26:22.668" v="250" actId="33935"/>
          <ac:cxnSpMkLst>
            <pc:docMk/>
            <pc:sldMk cId="2438046092" sldId="271"/>
            <ac:cxnSpMk id="15" creationId="{FA95012C-7155-43EC-B25B-03E40F0AEB32}"/>
          </ac:cxnSpMkLst>
        </pc:cxnChg>
        <pc:cxnChg chg="mod modVis">
          <ac:chgData name="Nikhil Jathar" userId="7874bdcc0642262c" providerId="LiveId" clId="{740AD5AF-4573-4F2B-A657-8E9C7AE2D288}" dt="2021-12-24T04:26:22.668" v="250" actId="33935"/>
          <ac:cxnSpMkLst>
            <pc:docMk/>
            <pc:sldMk cId="2438046092" sldId="271"/>
            <ac:cxnSpMk id="27" creationId="{A61D1A67-F5C7-4A50-A91F-6AEF65D1B8E9}"/>
          </ac:cxnSpMkLst>
        </pc:cxnChg>
        <pc:cxnChg chg="mod modVis">
          <ac:chgData name="Nikhil Jathar" userId="7874bdcc0642262c" providerId="LiveId" clId="{740AD5AF-4573-4F2B-A657-8E9C7AE2D288}" dt="2021-12-24T04:26:22.668" v="250" actId="33935"/>
          <ac:cxnSpMkLst>
            <pc:docMk/>
            <pc:sldMk cId="2438046092" sldId="271"/>
            <ac:cxnSpMk id="59" creationId="{00000000-0000-0000-0000-000000000000}"/>
          </ac:cxnSpMkLst>
        </pc:cxnChg>
        <pc:cxnChg chg="mod modVis">
          <ac:chgData name="Nikhil Jathar" userId="7874bdcc0642262c" providerId="LiveId" clId="{740AD5AF-4573-4F2B-A657-8E9C7AE2D288}" dt="2021-12-24T04:26:22.668" v="250" actId="33935"/>
          <ac:cxnSpMkLst>
            <pc:docMk/>
            <pc:sldMk cId="2438046092" sldId="271"/>
            <ac:cxnSpMk id="60" creationId="{00000000-0000-0000-0000-000000000000}"/>
          </ac:cxnSpMkLst>
        </pc:cxnChg>
        <pc:cxnChg chg="mod modVis">
          <ac:chgData name="Nikhil Jathar" userId="7874bdcc0642262c" providerId="LiveId" clId="{740AD5AF-4573-4F2B-A657-8E9C7AE2D288}" dt="2021-12-16T02:48:40.321" v="22" actId="33934"/>
          <ac:cxnSpMkLst>
            <pc:docMk/>
            <pc:sldMk cId="2438046092" sldId="271"/>
            <ac:cxnSpMk id="67" creationId="{10D7C18E-D002-4DD1-B726-BF9377E0E6FA}"/>
          </ac:cxnSpMkLst>
        </pc:cxnChg>
        <pc:cxnChg chg="mod modVis">
          <ac:chgData name="Nikhil Jathar" userId="7874bdcc0642262c" providerId="LiveId" clId="{740AD5AF-4573-4F2B-A657-8E9C7AE2D288}" dt="2021-12-24T04:26:22.668" v="250" actId="33935"/>
          <ac:cxnSpMkLst>
            <pc:docMk/>
            <pc:sldMk cId="2438046092" sldId="271"/>
            <ac:cxnSpMk id="85" creationId="{00000000-0000-0000-0000-000000000000}"/>
          </ac:cxnSpMkLst>
        </pc:cxnChg>
        <pc:cxnChg chg="mod modVis">
          <ac:chgData name="Nikhil Jathar" userId="7874bdcc0642262c" providerId="LiveId" clId="{740AD5AF-4573-4F2B-A657-8E9C7AE2D288}" dt="2021-12-24T04:26:22.668" v="250" actId="33935"/>
          <ac:cxnSpMkLst>
            <pc:docMk/>
            <pc:sldMk cId="2438046092" sldId="271"/>
            <ac:cxnSpMk id="86" creationId="{00000000-0000-0000-0000-000000000000}"/>
          </ac:cxnSpMkLst>
        </pc:cxnChg>
        <pc:cxnChg chg="mod modVis">
          <ac:chgData name="Nikhil Jathar" userId="7874bdcc0642262c" providerId="LiveId" clId="{740AD5AF-4573-4F2B-A657-8E9C7AE2D288}" dt="2021-12-24T04:26:22.668" v="250" actId="33935"/>
          <ac:cxnSpMkLst>
            <pc:docMk/>
            <pc:sldMk cId="2438046092" sldId="271"/>
            <ac:cxnSpMk id="98" creationId="{00000000-0000-0000-0000-000000000000}"/>
          </ac:cxnSpMkLst>
        </pc:cxnChg>
        <pc:cxnChg chg="mod modVis">
          <ac:chgData name="Nikhil Jathar" userId="7874bdcc0642262c" providerId="LiveId" clId="{740AD5AF-4573-4F2B-A657-8E9C7AE2D288}" dt="2021-12-24T04:26:22.668" v="250" actId="33935"/>
          <ac:cxnSpMkLst>
            <pc:docMk/>
            <pc:sldMk cId="2438046092" sldId="271"/>
            <ac:cxnSpMk id="99" creationId="{00000000-0000-0000-0000-000000000000}"/>
          </ac:cxnSpMkLst>
        </pc:cxnChg>
        <pc:cxnChg chg="mod modVis">
          <ac:chgData name="Nikhil Jathar" userId="7874bdcc0642262c" providerId="LiveId" clId="{740AD5AF-4573-4F2B-A657-8E9C7AE2D288}" dt="2021-12-24T04:26:22.668" v="250" actId="33935"/>
          <ac:cxnSpMkLst>
            <pc:docMk/>
            <pc:sldMk cId="2438046092" sldId="271"/>
            <ac:cxnSpMk id="100" creationId="{00000000-0000-0000-0000-000000000000}"/>
          </ac:cxnSpMkLst>
        </pc:cxnChg>
        <pc:cxnChg chg="mod modVis">
          <ac:chgData name="Nikhil Jathar" userId="7874bdcc0642262c" providerId="LiveId" clId="{740AD5AF-4573-4F2B-A657-8E9C7AE2D288}" dt="2021-12-24T04:26:22.668" v="250" actId="33935"/>
          <ac:cxnSpMkLst>
            <pc:docMk/>
            <pc:sldMk cId="2438046092" sldId="271"/>
            <ac:cxnSpMk id="144" creationId="{00000000-0000-0000-0000-000000000000}"/>
          </ac:cxnSpMkLst>
        </pc:cxnChg>
        <pc:cxnChg chg="mod modVis">
          <ac:chgData name="Nikhil Jathar" userId="7874bdcc0642262c" providerId="LiveId" clId="{740AD5AF-4573-4F2B-A657-8E9C7AE2D288}" dt="2021-12-24T04:26:22.668" v="250" actId="33935"/>
          <ac:cxnSpMkLst>
            <pc:docMk/>
            <pc:sldMk cId="2438046092" sldId="271"/>
            <ac:cxnSpMk id="145" creationId="{00000000-0000-0000-0000-000000000000}"/>
          </ac:cxnSpMkLst>
        </pc:cxnChg>
        <pc:cxnChg chg="mod modVis">
          <ac:chgData name="Nikhil Jathar" userId="7874bdcc0642262c" providerId="LiveId" clId="{740AD5AF-4573-4F2B-A657-8E9C7AE2D288}" dt="2021-12-24T04:26:22.668" v="250" actId="33935"/>
          <ac:cxnSpMkLst>
            <pc:docMk/>
            <pc:sldMk cId="2438046092" sldId="271"/>
            <ac:cxnSpMk id="174" creationId="{E0B10342-2D00-4C94-BFD2-142C8C7344AA}"/>
          </ac:cxnSpMkLst>
        </pc:cxnChg>
        <pc:cxnChg chg="mod modVis">
          <ac:chgData name="Nikhil Jathar" userId="7874bdcc0642262c" providerId="LiveId" clId="{740AD5AF-4573-4F2B-A657-8E9C7AE2D288}" dt="2021-12-24T04:26:22.668" v="250" actId="33935"/>
          <ac:cxnSpMkLst>
            <pc:docMk/>
            <pc:sldMk cId="2438046092" sldId="271"/>
            <ac:cxnSpMk id="175" creationId="{25FB8500-54BC-4B73-A508-785F48729361}"/>
          </ac:cxnSpMkLst>
        </pc:cxnChg>
        <pc:cxnChg chg="add mod">
          <ac:chgData name="Nikhil Jathar" userId="7874bdcc0642262c" providerId="LiveId" clId="{740AD5AF-4573-4F2B-A657-8E9C7AE2D288}" dt="2021-12-24T04:25:36.806" v="242" actId="164"/>
          <ac:cxnSpMkLst>
            <pc:docMk/>
            <pc:sldMk cId="2438046092" sldId="271"/>
            <ac:cxnSpMk id="180" creationId="{60BD1949-5FBD-45F5-9991-CB42DF10423E}"/>
          </ac:cxnSpMkLst>
        </pc:cxnChg>
        <pc:cxnChg chg="mod modVis">
          <ac:chgData name="Nikhil Jathar" userId="7874bdcc0642262c" providerId="LiveId" clId="{740AD5AF-4573-4F2B-A657-8E9C7AE2D288}" dt="2021-12-24T04:23:50.435" v="232" actId="1582"/>
          <ac:cxnSpMkLst>
            <pc:docMk/>
            <pc:sldMk cId="2438046092" sldId="271"/>
            <ac:cxnSpMk id="215" creationId="{F4C19871-785D-4545-8AC4-5DAE2C7E6464}"/>
          </ac:cxnSpMkLst>
        </pc:cxnChg>
        <pc:cxnChg chg="mod modVis">
          <ac:chgData name="Nikhil Jathar" userId="7874bdcc0642262c" providerId="LiveId" clId="{740AD5AF-4573-4F2B-A657-8E9C7AE2D288}" dt="2021-12-24T04:23:54.636" v="234" actId="14429"/>
          <ac:cxnSpMkLst>
            <pc:docMk/>
            <pc:sldMk cId="2438046092" sldId="271"/>
            <ac:cxnSpMk id="216" creationId="{2BC61147-ADB2-476A-92FF-1629023EB421}"/>
          </ac:cxnSpMkLst>
        </pc:cxnChg>
        <pc:cxnChg chg="mod modVis">
          <ac:chgData name="Nikhil Jathar" userId="7874bdcc0642262c" providerId="LiveId" clId="{740AD5AF-4573-4F2B-A657-8E9C7AE2D288}" dt="2021-12-24T04:25:01.987" v="237" actId="1582"/>
          <ac:cxnSpMkLst>
            <pc:docMk/>
            <pc:sldMk cId="2438046092" sldId="271"/>
            <ac:cxnSpMk id="217" creationId="{384C5D8E-EC8C-476B-ABA5-D27B758CB711}"/>
          </ac:cxnSpMkLst>
        </pc:cxnChg>
      </pc:sldChg>
    </pc:docChg>
  </pc:docChgLst>
  <pc:docChgLst>
    <pc:chgData name="Nikhil Jathar" userId="7874bdcc0642262c" providerId="LiveId" clId="{499C8859-6E7F-4412-9928-94456E06A41E}"/>
    <pc:docChg chg="undo redo custSel addSld delSld modSld sldOrd modMainMaster">
      <pc:chgData name="Nikhil Jathar" userId="7874bdcc0642262c" providerId="LiveId" clId="{499C8859-6E7F-4412-9928-94456E06A41E}" dt="2021-12-25T18:27:04.906" v="9177" actId="1036"/>
      <pc:docMkLst>
        <pc:docMk/>
      </pc:docMkLst>
      <pc:sldChg chg="modSp mod setBg modShow">
        <pc:chgData name="Nikhil Jathar" userId="7874bdcc0642262c" providerId="LiveId" clId="{499C8859-6E7F-4412-9928-94456E06A41E}" dt="2021-12-13T14:20:30.796" v="6319" actId="729"/>
        <pc:sldMkLst>
          <pc:docMk/>
          <pc:sldMk cId="3531019614" sldId="259"/>
        </pc:sldMkLst>
        <pc:spChg chg="mod">
          <ac:chgData name="Nikhil Jathar" userId="7874bdcc0642262c" providerId="LiveId" clId="{499C8859-6E7F-4412-9928-94456E06A41E}" dt="2021-12-12T21:08:03.149" v="2298" actId="207"/>
          <ac:spMkLst>
            <pc:docMk/>
            <pc:sldMk cId="3531019614" sldId="259"/>
            <ac:spMk id="8" creationId="{00000000-0000-0000-0000-000000000000}"/>
          </ac:spMkLst>
        </pc:spChg>
        <pc:spChg chg="mod">
          <ac:chgData name="Nikhil Jathar" userId="7874bdcc0642262c" providerId="LiveId" clId="{499C8859-6E7F-4412-9928-94456E06A41E}" dt="2021-12-12T21:08:10.272" v="2299" actId="207"/>
          <ac:spMkLst>
            <pc:docMk/>
            <pc:sldMk cId="3531019614" sldId="259"/>
            <ac:spMk id="9" creationId="{00000000-0000-0000-0000-000000000000}"/>
          </ac:spMkLst>
        </pc:spChg>
        <pc:spChg chg="mod">
          <ac:chgData name="Nikhil Jathar" userId="7874bdcc0642262c" providerId="LiveId" clId="{499C8859-6E7F-4412-9928-94456E06A41E}" dt="2021-12-12T21:08:10.272" v="2299" actId="207"/>
          <ac:spMkLst>
            <pc:docMk/>
            <pc:sldMk cId="3531019614" sldId="259"/>
            <ac:spMk id="11" creationId="{00000000-0000-0000-0000-000000000000}"/>
          </ac:spMkLst>
        </pc:spChg>
      </pc:sldChg>
      <pc:sldChg chg="setBg">
        <pc:chgData name="Nikhil Jathar" userId="7874bdcc0642262c" providerId="LiveId" clId="{499C8859-6E7F-4412-9928-94456E06A41E}" dt="2021-12-12T21:07:47.771" v="2297"/>
        <pc:sldMkLst>
          <pc:docMk/>
          <pc:sldMk cId="3807139301" sldId="260"/>
        </pc:sldMkLst>
      </pc:sldChg>
      <pc:sldChg chg="setBg">
        <pc:chgData name="Nikhil Jathar" userId="7874bdcc0642262c" providerId="LiveId" clId="{499C8859-6E7F-4412-9928-94456E06A41E}" dt="2021-12-12T21:07:47.771" v="2297"/>
        <pc:sldMkLst>
          <pc:docMk/>
          <pc:sldMk cId="597555228" sldId="261"/>
        </pc:sldMkLst>
      </pc:sldChg>
      <pc:sldChg chg="addSp delSp modSp mod setBg modAnim modShow">
        <pc:chgData name="Nikhil Jathar" userId="7874bdcc0642262c" providerId="LiveId" clId="{499C8859-6E7F-4412-9928-94456E06A41E}" dt="2021-12-13T04:12:36.905" v="3982" actId="20577"/>
        <pc:sldMkLst>
          <pc:docMk/>
          <pc:sldMk cId="4473770" sldId="262"/>
        </pc:sldMkLst>
        <pc:spChg chg="add mod topLvl">
          <ac:chgData name="Nikhil Jathar" userId="7874bdcc0642262c" providerId="LiveId" clId="{499C8859-6E7F-4412-9928-94456E06A41E}" dt="2021-12-12T21:19:35.753" v="2652" actId="20577"/>
          <ac:spMkLst>
            <pc:docMk/>
            <pc:sldMk cId="4473770" sldId="262"/>
            <ac:spMk id="4" creationId="{C97FF960-A3F1-444E-8C84-A30A3CA13E64}"/>
          </ac:spMkLst>
        </pc:spChg>
        <pc:spChg chg="add mod topLvl">
          <ac:chgData name="Nikhil Jathar" userId="7874bdcc0642262c" providerId="LiveId" clId="{499C8859-6E7F-4412-9928-94456E06A41E}" dt="2021-12-13T04:12:36.905" v="3982" actId="20577"/>
          <ac:spMkLst>
            <pc:docMk/>
            <pc:sldMk cId="4473770" sldId="262"/>
            <ac:spMk id="6" creationId="{57B2C0C9-D519-418A-A2E8-9C371B159306}"/>
          </ac:spMkLst>
        </pc:spChg>
        <pc:spChg chg="mod">
          <ac:chgData name="Nikhil Jathar" userId="7874bdcc0642262c" providerId="LiveId" clId="{499C8859-6E7F-4412-9928-94456E06A41E}" dt="2021-12-12T21:08:19.781" v="2300" actId="207"/>
          <ac:spMkLst>
            <pc:docMk/>
            <pc:sldMk cId="4473770" sldId="262"/>
            <ac:spMk id="8" creationId="{00000000-0000-0000-0000-000000000000}"/>
          </ac:spMkLst>
        </pc:spChg>
        <pc:grpChg chg="add del mod">
          <ac:chgData name="Nikhil Jathar" userId="7874bdcc0642262c" providerId="LiveId" clId="{499C8859-6E7F-4412-9928-94456E06A41E}" dt="2021-12-12T13:58:17.430" v="254" actId="165"/>
          <ac:grpSpMkLst>
            <pc:docMk/>
            <pc:sldMk cId="4473770" sldId="262"/>
            <ac:grpSpMk id="5" creationId="{5539F4FE-F1AD-4250-82A5-59886D87674C}"/>
          </ac:grpSpMkLst>
        </pc:grpChg>
        <pc:picChg chg="del mod">
          <ac:chgData name="Nikhil Jathar" userId="7874bdcc0642262c" providerId="LiveId" clId="{499C8859-6E7F-4412-9928-94456E06A41E}" dt="2021-12-12T13:52:44.539" v="2" actId="478"/>
          <ac:picMkLst>
            <pc:docMk/>
            <pc:sldMk cId="4473770" sldId="262"/>
            <ac:picMk id="2" creationId="{1C9D2AF7-38BD-4BFE-A027-F05FD750EF74}"/>
          </ac:picMkLst>
        </pc:picChg>
        <pc:picChg chg="add del mod">
          <ac:chgData name="Nikhil Jathar" userId="7874bdcc0642262c" providerId="LiveId" clId="{499C8859-6E7F-4412-9928-94456E06A41E}" dt="2021-12-12T13:53:21.709" v="9" actId="478"/>
          <ac:picMkLst>
            <pc:docMk/>
            <pc:sldMk cId="4473770" sldId="262"/>
            <ac:picMk id="3" creationId="{5877CFE8-5FFD-4F0A-82C4-6DE748D432B6}"/>
          </ac:picMkLst>
        </pc:picChg>
      </pc:sldChg>
      <pc:sldChg chg="new del">
        <pc:chgData name="Nikhil Jathar" userId="7874bdcc0642262c" providerId="LiveId" clId="{499C8859-6E7F-4412-9928-94456E06A41E}" dt="2021-12-12T13:53:12.507" v="7" actId="680"/>
        <pc:sldMkLst>
          <pc:docMk/>
          <pc:sldMk cId="413944229" sldId="263"/>
        </pc:sldMkLst>
      </pc:sldChg>
      <pc:sldChg chg="addSp delSp modSp add mod setBg modAnim modShow">
        <pc:chgData name="Nikhil Jathar" userId="7874bdcc0642262c" providerId="LiveId" clId="{499C8859-6E7F-4412-9928-94456E06A41E}" dt="2021-12-13T04:10:14.844" v="3954" actId="20577"/>
        <pc:sldMkLst>
          <pc:docMk/>
          <pc:sldMk cId="1076118767" sldId="263"/>
        </pc:sldMkLst>
        <pc:spChg chg="add del mod">
          <ac:chgData name="Nikhil Jathar" userId="7874bdcc0642262c" providerId="LiveId" clId="{499C8859-6E7F-4412-9928-94456E06A41E}" dt="2021-12-12T17:06:40.154" v="1313" actId="478"/>
          <ac:spMkLst>
            <pc:docMk/>
            <pc:sldMk cId="1076118767" sldId="263"/>
            <ac:spMk id="4" creationId="{B341BFFB-FA9A-4989-BF54-3AA2738713DE}"/>
          </ac:spMkLst>
        </pc:spChg>
        <pc:spChg chg="add mod">
          <ac:chgData name="Nikhil Jathar" userId="7874bdcc0642262c" providerId="LiveId" clId="{499C8859-6E7F-4412-9928-94456E06A41E}" dt="2021-12-12T21:36:16.429" v="2823" actId="6549"/>
          <ac:spMkLst>
            <pc:docMk/>
            <pc:sldMk cId="1076118767" sldId="263"/>
            <ac:spMk id="5" creationId="{8C5E0358-144A-45FA-9DFE-FD189788E82E}"/>
          </ac:spMkLst>
        </pc:spChg>
        <pc:spChg chg="add del mod">
          <ac:chgData name="Nikhil Jathar" userId="7874bdcc0642262c" providerId="LiveId" clId="{499C8859-6E7F-4412-9928-94456E06A41E}" dt="2021-12-12T16:52:20.197" v="1008" actId="931"/>
          <ac:spMkLst>
            <pc:docMk/>
            <pc:sldMk cId="1076118767" sldId="263"/>
            <ac:spMk id="7" creationId="{D82010E8-BD01-44A5-AB19-1F4C40F439FB}"/>
          </ac:spMkLst>
        </pc:spChg>
        <pc:spChg chg="mod">
          <ac:chgData name="Nikhil Jathar" userId="7874bdcc0642262c" providerId="LiveId" clId="{499C8859-6E7F-4412-9928-94456E06A41E}" dt="2021-12-13T04:09:17.029" v="3908" actId="20577"/>
          <ac:spMkLst>
            <pc:docMk/>
            <pc:sldMk cId="1076118767" sldId="263"/>
            <ac:spMk id="8" creationId="{00000000-0000-0000-0000-000000000000}"/>
          </ac:spMkLst>
        </pc:spChg>
        <pc:spChg chg="add del mod">
          <ac:chgData name="Nikhil Jathar" userId="7874bdcc0642262c" providerId="LiveId" clId="{499C8859-6E7F-4412-9928-94456E06A41E}" dt="2021-12-12T16:52:51.830" v="1012" actId="478"/>
          <ac:spMkLst>
            <pc:docMk/>
            <pc:sldMk cId="1076118767" sldId="263"/>
            <ac:spMk id="11" creationId="{BC41625B-DCDF-48D3-8567-7D7997CCE1BF}"/>
          </ac:spMkLst>
        </pc:spChg>
        <pc:spChg chg="add del mod">
          <ac:chgData name="Nikhil Jathar" userId="7874bdcc0642262c" providerId="LiveId" clId="{499C8859-6E7F-4412-9928-94456E06A41E}" dt="2021-12-12T16:54:14.387" v="1030" actId="478"/>
          <ac:spMkLst>
            <pc:docMk/>
            <pc:sldMk cId="1076118767" sldId="263"/>
            <ac:spMk id="16" creationId="{265A192D-CACE-4911-95AF-0B8E2D031743}"/>
          </ac:spMkLst>
        </pc:spChg>
        <pc:spChg chg="add mod">
          <ac:chgData name="Nikhil Jathar" userId="7874bdcc0642262c" providerId="LiveId" clId="{499C8859-6E7F-4412-9928-94456E06A41E}" dt="2021-12-13T04:10:14.844" v="3954" actId="20577"/>
          <ac:spMkLst>
            <pc:docMk/>
            <pc:sldMk cId="1076118767" sldId="263"/>
            <ac:spMk id="16" creationId="{447A2D46-233E-453F-A0FA-215083AE3F3B}"/>
          </ac:spMkLst>
        </pc:spChg>
        <pc:spChg chg="add mod">
          <ac:chgData name="Nikhil Jathar" userId="7874bdcc0642262c" providerId="LiveId" clId="{499C8859-6E7F-4412-9928-94456E06A41E}" dt="2021-12-12T21:09:12.146" v="2310" actId="207"/>
          <ac:spMkLst>
            <pc:docMk/>
            <pc:sldMk cId="1076118767" sldId="263"/>
            <ac:spMk id="17" creationId="{39B0FFC0-5336-4C88-9EBF-CE9A26B1AA69}"/>
          </ac:spMkLst>
        </pc:spChg>
        <pc:spChg chg="add del">
          <ac:chgData name="Nikhil Jathar" userId="7874bdcc0642262c" providerId="LiveId" clId="{499C8859-6E7F-4412-9928-94456E06A41E}" dt="2021-12-12T16:59:30.500" v="1075" actId="11529"/>
          <ac:spMkLst>
            <pc:docMk/>
            <pc:sldMk cId="1076118767" sldId="263"/>
            <ac:spMk id="18" creationId="{2BB41F6D-4391-45A4-95E7-9BC92EB1F081}"/>
          </ac:spMkLst>
        </pc:spChg>
        <pc:spChg chg="add mod">
          <ac:chgData name="Nikhil Jathar" userId="7874bdcc0642262c" providerId="LiveId" clId="{499C8859-6E7F-4412-9928-94456E06A41E}" dt="2021-12-12T21:09:05.283" v="2309" actId="207"/>
          <ac:spMkLst>
            <pc:docMk/>
            <pc:sldMk cId="1076118767" sldId="263"/>
            <ac:spMk id="19" creationId="{2058D46E-ECFA-4A34-A93B-C54CDD9C7BAC}"/>
          </ac:spMkLst>
        </pc:spChg>
        <pc:spChg chg="add del mod">
          <ac:chgData name="Nikhil Jathar" userId="7874bdcc0642262c" providerId="LiveId" clId="{499C8859-6E7F-4412-9928-94456E06A41E}" dt="2021-12-12T17:03:05.289" v="1200" actId="478"/>
          <ac:spMkLst>
            <pc:docMk/>
            <pc:sldMk cId="1076118767" sldId="263"/>
            <ac:spMk id="20" creationId="{71263442-D060-4B8D-840F-A52F1E8364C7}"/>
          </ac:spMkLst>
        </pc:spChg>
        <pc:spChg chg="add mod topLvl">
          <ac:chgData name="Nikhil Jathar" userId="7874bdcc0642262c" providerId="LiveId" clId="{499C8859-6E7F-4412-9928-94456E06A41E}" dt="2021-12-12T21:08:57.589" v="2307" actId="207"/>
          <ac:spMkLst>
            <pc:docMk/>
            <pc:sldMk cId="1076118767" sldId="263"/>
            <ac:spMk id="21" creationId="{AC0C80BB-8C3D-4540-8B81-6F9C75437415}"/>
          </ac:spMkLst>
        </pc:spChg>
        <pc:spChg chg="add del mod">
          <ac:chgData name="Nikhil Jathar" userId="7874bdcc0642262c" providerId="LiveId" clId="{499C8859-6E7F-4412-9928-94456E06A41E}" dt="2021-12-12T17:02:15.820" v="1192" actId="478"/>
          <ac:spMkLst>
            <pc:docMk/>
            <pc:sldMk cId="1076118767" sldId="263"/>
            <ac:spMk id="22" creationId="{616CBD1B-5AE5-41ED-BB53-2D85BF8645F1}"/>
          </ac:spMkLst>
        </pc:spChg>
        <pc:spChg chg="add mod topLvl">
          <ac:chgData name="Nikhil Jathar" userId="7874bdcc0642262c" providerId="LiveId" clId="{499C8859-6E7F-4412-9928-94456E06A41E}" dt="2021-12-12T21:00:22.415" v="2274" actId="1076"/>
          <ac:spMkLst>
            <pc:docMk/>
            <pc:sldMk cId="1076118767" sldId="263"/>
            <ac:spMk id="24" creationId="{62D15914-3804-41EC-A16E-1889405007E0}"/>
          </ac:spMkLst>
        </pc:spChg>
        <pc:spChg chg="add del mod">
          <ac:chgData name="Nikhil Jathar" userId="7874bdcc0642262c" providerId="LiveId" clId="{499C8859-6E7F-4412-9928-94456E06A41E}" dt="2021-12-12T17:05:00.888" v="1227"/>
          <ac:spMkLst>
            <pc:docMk/>
            <pc:sldMk cId="1076118767" sldId="263"/>
            <ac:spMk id="25" creationId="{50FFADC1-2EDC-4D41-ABD7-DA498BE766C4}"/>
          </ac:spMkLst>
        </pc:spChg>
        <pc:spChg chg="add del mod">
          <ac:chgData name="Nikhil Jathar" userId="7874bdcc0642262c" providerId="LiveId" clId="{499C8859-6E7F-4412-9928-94456E06A41E}" dt="2021-12-12T17:05:07.805" v="1230"/>
          <ac:spMkLst>
            <pc:docMk/>
            <pc:sldMk cId="1076118767" sldId="263"/>
            <ac:spMk id="27" creationId="{92DB0363-D6A4-4B19-BB68-6714725F8BED}"/>
          </ac:spMkLst>
        </pc:spChg>
        <pc:spChg chg="add del mod">
          <ac:chgData name="Nikhil Jathar" userId="7874bdcc0642262c" providerId="LiveId" clId="{499C8859-6E7F-4412-9928-94456E06A41E}" dt="2021-12-12T17:08:28.494" v="1334" actId="478"/>
          <ac:spMkLst>
            <pc:docMk/>
            <pc:sldMk cId="1076118767" sldId="263"/>
            <ac:spMk id="29" creationId="{7812990D-230E-44F8-8F85-4F4838D35CDA}"/>
          </ac:spMkLst>
        </pc:spChg>
        <pc:spChg chg="add del mod">
          <ac:chgData name="Nikhil Jathar" userId="7874bdcc0642262c" providerId="LiveId" clId="{499C8859-6E7F-4412-9928-94456E06A41E}" dt="2021-12-12T17:08:30.849" v="1335" actId="478"/>
          <ac:spMkLst>
            <pc:docMk/>
            <pc:sldMk cId="1076118767" sldId="263"/>
            <ac:spMk id="32" creationId="{7F114AF2-C3B9-4A7D-9B57-A2A0D421B131}"/>
          </ac:spMkLst>
        </pc:spChg>
        <pc:grpChg chg="add del mod">
          <ac:chgData name="Nikhil Jathar" userId="7874bdcc0642262c" providerId="LiveId" clId="{499C8859-6E7F-4412-9928-94456E06A41E}" dt="2021-12-12T17:09:55.525" v="1375" actId="165"/>
          <ac:grpSpMkLst>
            <pc:docMk/>
            <pc:sldMk cId="1076118767" sldId="263"/>
            <ac:grpSpMk id="23" creationId="{5C28F2ED-D9D3-48D3-8379-6B19973ABCFA}"/>
          </ac:grpSpMkLst>
        </pc:grpChg>
        <pc:grpChg chg="add mod">
          <ac:chgData name="Nikhil Jathar" userId="7874bdcc0642262c" providerId="LiveId" clId="{499C8859-6E7F-4412-9928-94456E06A41E}" dt="2021-12-12T21:04:08.743" v="2283" actId="164"/>
          <ac:grpSpMkLst>
            <pc:docMk/>
            <pc:sldMk cId="1076118767" sldId="263"/>
            <ac:grpSpMk id="33" creationId="{ACFC782C-7C5B-430A-A999-9A0BC76154B6}"/>
          </ac:grpSpMkLst>
        </pc:grpChg>
        <pc:grpChg chg="add mod">
          <ac:chgData name="Nikhil Jathar" userId="7874bdcc0642262c" providerId="LiveId" clId="{499C8859-6E7F-4412-9928-94456E06A41E}" dt="2021-12-12T21:01:37.745" v="2275" actId="164"/>
          <ac:grpSpMkLst>
            <pc:docMk/>
            <pc:sldMk cId="1076118767" sldId="263"/>
            <ac:grpSpMk id="34" creationId="{36E38324-E6C3-4A0B-A7CB-443ECE367413}"/>
          </ac:grpSpMkLst>
        </pc:grpChg>
        <pc:grpChg chg="add mod">
          <ac:chgData name="Nikhil Jathar" userId="7874bdcc0642262c" providerId="LiveId" clId="{499C8859-6E7F-4412-9928-94456E06A41E}" dt="2021-12-12T21:04:03.959" v="2282" actId="164"/>
          <ac:grpSpMkLst>
            <pc:docMk/>
            <pc:sldMk cId="1076118767" sldId="263"/>
            <ac:grpSpMk id="35" creationId="{E6B38334-6EEC-43D0-9A54-2BA00BDF33F1}"/>
          </ac:grpSpMkLst>
        </pc:grpChg>
        <pc:grpChg chg="add mod">
          <ac:chgData name="Nikhil Jathar" userId="7874bdcc0642262c" providerId="LiveId" clId="{499C8859-6E7F-4412-9928-94456E06A41E}" dt="2021-12-12T21:04:08.743" v="2283" actId="164"/>
          <ac:grpSpMkLst>
            <pc:docMk/>
            <pc:sldMk cId="1076118767" sldId="263"/>
            <ac:grpSpMk id="36" creationId="{8ECF17F6-94EE-4F5D-98EF-96448E03AF0E}"/>
          </ac:grpSpMkLst>
        </pc:grpChg>
        <pc:picChg chg="del">
          <ac:chgData name="Nikhil Jathar" userId="7874bdcc0642262c" providerId="LiveId" clId="{499C8859-6E7F-4412-9928-94456E06A41E}" dt="2021-12-12T14:02:52.498" v="259" actId="478"/>
          <ac:picMkLst>
            <pc:docMk/>
            <pc:sldMk cId="1076118767" sldId="263"/>
            <ac:picMk id="3" creationId="{5877CFE8-5FFD-4F0A-82C4-6DE748D432B6}"/>
          </ac:picMkLst>
        </pc:picChg>
        <pc:picChg chg="add del mod">
          <ac:chgData name="Nikhil Jathar" userId="7874bdcc0642262c" providerId="LiveId" clId="{499C8859-6E7F-4412-9928-94456E06A41E}" dt="2021-12-12T16:52:20.197" v="1008" actId="931"/>
          <ac:picMkLst>
            <pc:docMk/>
            <pc:sldMk cId="1076118767" sldId="263"/>
            <ac:picMk id="6" creationId="{EB5DF413-F0DD-40A2-AFBB-FA0ACF9D7E38}"/>
          </ac:picMkLst>
        </pc:picChg>
        <pc:picChg chg="add mod">
          <ac:chgData name="Nikhil Jathar" userId="7874bdcc0642262c" providerId="LiveId" clId="{499C8859-6E7F-4412-9928-94456E06A41E}" dt="2021-12-12T21:01:37.745" v="2275" actId="164"/>
          <ac:picMkLst>
            <pc:docMk/>
            <pc:sldMk cId="1076118767" sldId="263"/>
            <ac:picMk id="10" creationId="{6D43FAE1-B6D7-42DC-9942-6AF8616E263B}"/>
          </ac:picMkLst>
        </pc:picChg>
        <pc:picChg chg="add del mod">
          <ac:chgData name="Nikhil Jathar" userId="7874bdcc0642262c" providerId="LiveId" clId="{499C8859-6E7F-4412-9928-94456E06A41E}" dt="2021-12-12T17:10:05.569" v="1379" actId="478"/>
          <ac:picMkLst>
            <pc:docMk/>
            <pc:sldMk cId="1076118767" sldId="263"/>
            <ac:picMk id="13" creationId="{014B2AC6-0562-4E78-9B98-FAB53B18DE98}"/>
          </ac:picMkLst>
        </pc:picChg>
        <pc:picChg chg="add del mod">
          <ac:chgData name="Nikhil Jathar" userId="7874bdcc0642262c" providerId="LiveId" clId="{499C8859-6E7F-4412-9928-94456E06A41E}" dt="2021-12-12T17:08:33.234" v="1336" actId="478"/>
          <ac:picMkLst>
            <pc:docMk/>
            <pc:sldMk cId="1076118767" sldId="263"/>
            <ac:picMk id="15" creationId="{194E6945-BDA3-47E9-A768-1E1C7E51510E}"/>
          </ac:picMkLst>
        </pc:picChg>
        <pc:picChg chg="add mod">
          <ac:chgData name="Nikhil Jathar" userId="7874bdcc0642262c" providerId="LiveId" clId="{499C8859-6E7F-4412-9928-94456E06A41E}" dt="2021-12-12T21:04:03.959" v="2282" actId="164"/>
          <ac:picMkLst>
            <pc:docMk/>
            <pc:sldMk cId="1076118767" sldId="263"/>
            <ac:picMk id="28" creationId="{439B6F70-EF35-4B56-81BC-F5F9944E54B1}"/>
          </ac:picMkLst>
        </pc:picChg>
        <pc:picChg chg="add mod">
          <ac:chgData name="Nikhil Jathar" userId="7874bdcc0642262c" providerId="LiveId" clId="{499C8859-6E7F-4412-9928-94456E06A41E}" dt="2021-12-12T21:04:08.743" v="2283" actId="164"/>
          <ac:picMkLst>
            <pc:docMk/>
            <pc:sldMk cId="1076118767" sldId="263"/>
            <ac:picMk id="31" creationId="{581C95E3-393B-421B-8D58-742C70A2D47E}"/>
          </ac:picMkLst>
        </pc:picChg>
        <pc:picChg chg="add del">
          <ac:chgData name="Nikhil Jathar" userId="7874bdcc0642262c" providerId="LiveId" clId="{499C8859-6E7F-4412-9928-94456E06A41E}" dt="2021-12-12T16:56:30.521" v="1036"/>
          <ac:picMkLst>
            <pc:docMk/>
            <pc:sldMk cId="1076118767" sldId="263"/>
            <ac:picMk id="1026" creationId="{1075C1E3-2CBC-4B01-A080-D00105F191FA}"/>
          </ac:picMkLst>
        </pc:picChg>
        <pc:picChg chg="add mod">
          <ac:chgData name="Nikhil Jathar" userId="7874bdcc0642262c" providerId="LiveId" clId="{499C8859-6E7F-4412-9928-94456E06A41E}" dt="2021-12-12T21:01:37.745" v="2275" actId="164"/>
          <ac:picMkLst>
            <pc:docMk/>
            <pc:sldMk cId="1076118767" sldId="263"/>
            <ac:picMk id="1028" creationId="{0DB4F9B4-96D7-459E-9952-3E52AC4AEBE9}"/>
          </ac:picMkLst>
        </pc:picChg>
      </pc:sldChg>
      <pc:sldChg chg="addSp delSp modSp add del mod setBg modShow">
        <pc:chgData name="Nikhil Jathar" userId="7874bdcc0642262c" providerId="LiveId" clId="{499C8859-6E7F-4412-9928-94456E06A41E}" dt="2021-12-13T04:11:11.087" v="3958" actId="2696"/>
        <pc:sldMkLst>
          <pc:docMk/>
          <pc:sldMk cId="3284972846" sldId="264"/>
        </pc:sldMkLst>
        <pc:spChg chg="add mod">
          <ac:chgData name="Nikhil Jathar" userId="7874bdcc0642262c" providerId="LiveId" clId="{499C8859-6E7F-4412-9928-94456E06A41E}" dt="2021-12-12T17:06:34.546" v="1312"/>
          <ac:spMkLst>
            <pc:docMk/>
            <pc:sldMk cId="3284972846" sldId="264"/>
            <ac:spMk id="4" creationId="{90C64539-5909-4BE3-ABBD-55AA104ED6DB}"/>
          </ac:spMkLst>
        </pc:spChg>
        <pc:picChg chg="add del mod">
          <ac:chgData name="Nikhil Jathar" userId="7874bdcc0642262c" providerId="LiveId" clId="{499C8859-6E7F-4412-9928-94456E06A41E}" dt="2021-12-12T17:24:53.674" v="2055"/>
          <ac:picMkLst>
            <pc:docMk/>
            <pc:sldMk cId="3284972846" sldId="264"/>
            <ac:picMk id="5" creationId="{E8D1D18D-EC24-44CF-9A94-3F93C7573FDF}"/>
          </ac:picMkLst>
        </pc:picChg>
      </pc:sldChg>
      <pc:sldChg chg="addSp delSp modSp add mod setBg modAnim modShow">
        <pc:chgData name="Nikhil Jathar" userId="7874bdcc0642262c" providerId="LiveId" clId="{499C8859-6E7F-4412-9928-94456E06A41E}" dt="2021-12-13T04:10:25.071" v="3955"/>
        <pc:sldMkLst>
          <pc:docMk/>
          <pc:sldMk cId="2425903762" sldId="265"/>
        </pc:sldMkLst>
        <pc:spChg chg="add mod">
          <ac:chgData name="Nikhil Jathar" userId="7874bdcc0642262c" providerId="LiveId" clId="{499C8859-6E7F-4412-9928-94456E06A41E}" dt="2021-12-12T21:39:55.264" v="2840" actId="1036"/>
          <ac:spMkLst>
            <pc:docMk/>
            <pc:sldMk cId="2425903762" sldId="265"/>
            <ac:spMk id="3" creationId="{405D4C07-03D1-45C8-A594-F7C06B7A6D00}"/>
          </ac:spMkLst>
        </pc:spChg>
        <pc:spChg chg="mod">
          <ac:chgData name="Nikhil Jathar" userId="7874bdcc0642262c" providerId="LiveId" clId="{499C8859-6E7F-4412-9928-94456E06A41E}" dt="2021-12-12T22:37:57.241" v="3006" actId="20577"/>
          <ac:spMkLst>
            <pc:docMk/>
            <pc:sldMk cId="2425903762" sldId="265"/>
            <ac:spMk id="5" creationId="{8C5E0358-144A-45FA-9DFE-FD189788E82E}"/>
          </ac:spMkLst>
        </pc:spChg>
        <pc:spChg chg="mod">
          <ac:chgData name="Nikhil Jathar" userId="7874bdcc0642262c" providerId="LiveId" clId="{499C8859-6E7F-4412-9928-94456E06A41E}" dt="2021-12-12T21:50:23.137" v="2921" actId="6549"/>
          <ac:spMkLst>
            <pc:docMk/>
            <pc:sldMk cId="2425903762" sldId="265"/>
            <ac:spMk id="8" creationId="{00000000-0000-0000-0000-000000000000}"/>
          </ac:spMkLst>
        </pc:spChg>
        <pc:spChg chg="add mod">
          <ac:chgData name="Nikhil Jathar" userId="7874bdcc0642262c" providerId="LiveId" clId="{499C8859-6E7F-4412-9928-94456E06A41E}" dt="2021-12-13T04:10:25.071" v="3955"/>
          <ac:spMkLst>
            <pc:docMk/>
            <pc:sldMk cId="2425903762" sldId="265"/>
            <ac:spMk id="10" creationId="{86F3B858-7D69-45D2-B405-12B9B1F1EB24}"/>
          </ac:spMkLst>
        </pc:spChg>
        <pc:spChg chg="add mod">
          <ac:chgData name="Nikhil Jathar" userId="7874bdcc0642262c" providerId="LiveId" clId="{499C8859-6E7F-4412-9928-94456E06A41E}" dt="2021-12-12T21:40:06.009" v="2841" actId="1076"/>
          <ac:spMkLst>
            <pc:docMk/>
            <pc:sldMk cId="2425903762" sldId="265"/>
            <ac:spMk id="16" creationId="{23E4A784-2831-46B0-8BEE-6AA7E5FFB7C4}"/>
          </ac:spMkLst>
        </pc:spChg>
        <pc:spChg chg="del">
          <ac:chgData name="Nikhil Jathar" userId="7874bdcc0642262c" providerId="LiveId" clId="{499C8859-6E7F-4412-9928-94456E06A41E}" dt="2021-12-12T17:16:13.564" v="1489" actId="478"/>
          <ac:spMkLst>
            <pc:docMk/>
            <pc:sldMk cId="2425903762" sldId="265"/>
            <ac:spMk id="17" creationId="{39B0FFC0-5336-4C88-9EBF-CE9A26B1AA69}"/>
          </ac:spMkLst>
        </pc:spChg>
        <pc:spChg chg="add mod">
          <ac:chgData name="Nikhil Jathar" userId="7874bdcc0642262c" providerId="LiveId" clId="{499C8859-6E7F-4412-9928-94456E06A41E}" dt="2021-12-12T21:40:34.489" v="2849" actId="1037"/>
          <ac:spMkLst>
            <pc:docMk/>
            <pc:sldMk cId="2425903762" sldId="265"/>
            <ac:spMk id="18" creationId="{CECFF0C1-5B42-4F31-A767-48B62D47FD5D}"/>
          </ac:spMkLst>
        </pc:spChg>
        <pc:spChg chg="del">
          <ac:chgData name="Nikhil Jathar" userId="7874bdcc0642262c" providerId="LiveId" clId="{499C8859-6E7F-4412-9928-94456E06A41E}" dt="2021-12-12T17:16:13.564" v="1489" actId="478"/>
          <ac:spMkLst>
            <pc:docMk/>
            <pc:sldMk cId="2425903762" sldId="265"/>
            <ac:spMk id="19" creationId="{2058D46E-ECFA-4A34-A93B-C54CDD9C7BAC}"/>
          </ac:spMkLst>
        </pc:spChg>
        <pc:spChg chg="add mod">
          <ac:chgData name="Nikhil Jathar" userId="7874bdcc0642262c" providerId="LiveId" clId="{499C8859-6E7F-4412-9928-94456E06A41E}" dt="2021-12-12T21:40:43.638" v="2852" actId="1035"/>
          <ac:spMkLst>
            <pc:docMk/>
            <pc:sldMk cId="2425903762" sldId="265"/>
            <ac:spMk id="20" creationId="{CB716778-FAC0-46A8-AC97-23A74B218BF9}"/>
          </ac:spMkLst>
        </pc:spChg>
        <pc:spChg chg="add mod">
          <ac:chgData name="Nikhil Jathar" userId="7874bdcc0642262c" providerId="LiveId" clId="{499C8859-6E7F-4412-9928-94456E06A41E}" dt="2021-12-12T21:38:42.553" v="2828" actId="14100"/>
          <ac:spMkLst>
            <pc:docMk/>
            <pc:sldMk cId="2425903762" sldId="265"/>
            <ac:spMk id="22" creationId="{73201DE7-BF69-4314-AC4A-80070A23CBD0}"/>
          </ac:spMkLst>
        </pc:spChg>
        <pc:grpChg chg="del">
          <ac:chgData name="Nikhil Jathar" userId="7874bdcc0642262c" providerId="LiveId" clId="{499C8859-6E7F-4412-9928-94456E06A41E}" dt="2021-12-12T17:16:13.564" v="1489" actId="478"/>
          <ac:grpSpMkLst>
            <pc:docMk/>
            <pc:sldMk cId="2425903762" sldId="265"/>
            <ac:grpSpMk id="33" creationId="{ACFC782C-7C5B-430A-A999-9A0BC76154B6}"/>
          </ac:grpSpMkLst>
        </pc:grpChg>
        <pc:graphicFrameChg chg="add del mod">
          <ac:chgData name="Nikhil Jathar" userId="7874bdcc0642262c" providerId="LiveId" clId="{499C8859-6E7F-4412-9928-94456E06A41E}" dt="2021-12-12T21:31:13.550" v="2737"/>
          <ac:graphicFrameMkLst>
            <pc:docMk/>
            <pc:sldMk cId="2425903762" sldId="265"/>
            <ac:graphicFrameMk id="4" creationId="{7354F12C-1A95-44A5-89AD-71F4F054C2FF}"/>
          </ac:graphicFrameMkLst>
        </pc:graphicFrameChg>
        <pc:picChg chg="del mod">
          <ac:chgData name="Nikhil Jathar" userId="7874bdcc0642262c" providerId="LiveId" clId="{499C8859-6E7F-4412-9928-94456E06A41E}" dt="2021-12-12T21:32:24.869" v="2777" actId="478"/>
          <ac:picMkLst>
            <pc:docMk/>
            <pc:sldMk cId="2425903762" sldId="265"/>
            <ac:picMk id="2" creationId="{602331ED-CFE1-4676-9AFB-211C541E1AD9}"/>
          </ac:picMkLst>
        </pc:picChg>
        <pc:picChg chg="mod ord">
          <ac:chgData name="Nikhil Jathar" userId="7874bdcc0642262c" providerId="LiveId" clId="{499C8859-6E7F-4412-9928-94456E06A41E}" dt="2021-12-12T21:32:52.969" v="2782" actId="167"/>
          <ac:picMkLst>
            <pc:docMk/>
            <pc:sldMk cId="2425903762" sldId="265"/>
            <ac:picMk id="6" creationId="{F451D05C-68CA-4C97-9A11-C5181A87AB0A}"/>
          </ac:picMkLst>
        </pc:picChg>
        <pc:picChg chg="del">
          <ac:chgData name="Nikhil Jathar" userId="7874bdcc0642262c" providerId="LiveId" clId="{499C8859-6E7F-4412-9928-94456E06A41E}" dt="2021-12-12T17:16:13.564" v="1489" actId="478"/>
          <ac:picMkLst>
            <pc:docMk/>
            <pc:sldMk cId="2425903762" sldId="265"/>
            <ac:picMk id="10" creationId="{6D43FAE1-B6D7-42DC-9942-6AF8616E263B}"/>
          </ac:picMkLst>
        </pc:picChg>
        <pc:picChg chg="add del mod">
          <ac:chgData name="Nikhil Jathar" userId="7874bdcc0642262c" providerId="LiveId" clId="{499C8859-6E7F-4412-9928-94456E06A41E}" dt="2021-12-12T17:25:12.691" v="2063"/>
          <ac:picMkLst>
            <pc:docMk/>
            <pc:sldMk cId="2425903762" sldId="265"/>
            <ac:picMk id="13" creationId="{3F6BF98D-694A-41AB-8FF9-745412AE1813}"/>
          </ac:picMkLst>
        </pc:picChg>
        <pc:picChg chg="del">
          <ac:chgData name="Nikhil Jathar" userId="7874bdcc0642262c" providerId="LiveId" clId="{499C8859-6E7F-4412-9928-94456E06A41E}" dt="2021-12-12T17:16:13.564" v="1489" actId="478"/>
          <ac:picMkLst>
            <pc:docMk/>
            <pc:sldMk cId="2425903762" sldId="265"/>
            <ac:picMk id="28" creationId="{439B6F70-EF35-4B56-81BC-F5F9944E54B1}"/>
          </ac:picMkLst>
        </pc:picChg>
        <pc:picChg chg="del">
          <ac:chgData name="Nikhil Jathar" userId="7874bdcc0642262c" providerId="LiveId" clId="{499C8859-6E7F-4412-9928-94456E06A41E}" dt="2021-12-12T17:16:13.564" v="1489" actId="478"/>
          <ac:picMkLst>
            <pc:docMk/>
            <pc:sldMk cId="2425903762" sldId="265"/>
            <ac:picMk id="31" creationId="{581C95E3-393B-421B-8D58-742C70A2D47E}"/>
          </ac:picMkLst>
        </pc:picChg>
        <pc:picChg chg="del">
          <ac:chgData name="Nikhil Jathar" userId="7874bdcc0642262c" providerId="LiveId" clId="{499C8859-6E7F-4412-9928-94456E06A41E}" dt="2021-12-12T17:16:13.564" v="1489" actId="478"/>
          <ac:picMkLst>
            <pc:docMk/>
            <pc:sldMk cId="2425903762" sldId="265"/>
            <ac:picMk id="1028" creationId="{0DB4F9B4-96D7-459E-9952-3E52AC4AEBE9}"/>
          </ac:picMkLst>
        </pc:picChg>
      </pc:sldChg>
      <pc:sldChg chg="addSp delSp modSp add mod delAnim modAnim modShow">
        <pc:chgData name="Nikhil Jathar" userId="7874bdcc0642262c" providerId="LiveId" clId="{499C8859-6E7F-4412-9928-94456E06A41E}" dt="2021-12-13T04:11:02.927" v="3957" actId="729"/>
        <pc:sldMkLst>
          <pc:docMk/>
          <pc:sldMk cId="3700427600" sldId="266"/>
        </pc:sldMkLst>
        <pc:spChg chg="add mod">
          <ac:chgData name="Nikhil Jathar" userId="7874bdcc0642262c" providerId="LiveId" clId="{499C8859-6E7F-4412-9928-94456E06A41E}" dt="2021-12-13T04:07:28.038" v="3886" actId="1036"/>
          <ac:spMkLst>
            <pc:docMk/>
            <pc:sldMk cId="3700427600" sldId="266"/>
            <ac:spMk id="2" creationId="{349E4727-1B3D-4AC8-9AB9-F296F5182AC8}"/>
          </ac:spMkLst>
        </pc:spChg>
        <pc:spChg chg="add mod">
          <ac:chgData name="Nikhil Jathar" userId="7874bdcc0642262c" providerId="LiveId" clId="{499C8859-6E7F-4412-9928-94456E06A41E}" dt="2021-12-13T04:07:28.038" v="3886" actId="1036"/>
          <ac:spMkLst>
            <pc:docMk/>
            <pc:sldMk cId="3700427600" sldId="266"/>
            <ac:spMk id="3" creationId="{0691A644-3B95-4EAB-A65F-35F456FAD59A}"/>
          </ac:spMkLst>
        </pc:spChg>
        <pc:spChg chg="del">
          <ac:chgData name="Nikhil Jathar" userId="7874bdcc0642262c" providerId="LiveId" clId="{499C8859-6E7F-4412-9928-94456E06A41E}" dt="2021-12-12T21:51:06.251" v="2960" actId="478"/>
          <ac:spMkLst>
            <pc:docMk/>
            <pc:sldMk cId="3700427600" sldId="266"/>
            <ac:spMk id="3" creationId="{405D4C07-03D1-45C8-A594-F7C06B7A6D00}"/>
          </ac:spMkLst>
        </pc:spChg>
        <pc:spChg chg="del">
          <ac:chgData name="Nikhil Jathar" userId="7874bdcc0642262c" providerId="LiveId" clId="{499C8859-6E7F-4412-9928-94456E06A41E}" dt="2021-12-12T21:51:02.971" v="2959" actId="478"/>
          <ac:spMkLst>
            <pc:docMk/>
            <pc:sldMk cId="3700427600" sldId="266"/>
            <ac:spMk id="5" creationId="{8C5E0358-144A-45FA-9DFE-FD189788E82E}"/>
          </ac:spMkLst>
        </pc:spChg>
        <pc:spChg chg="mod">
          <ac:chgData name="Nikhil Jathar" userId="7874bdcc0642262c" providerId="LiveId" clId="{499C8859-6E7F-4412-9928-94456E06A41E}" dt="2021-12-12T21:52:33.833" v="2967" actId="20577"/>
          <ac:spMkLst>
            <pc:docMk/>
            <pc:sldMk cId="3700427600" sldId="266"/>
            <ac:spMk id="8" creationId="{00000000-0000-0000-0000-000000000000}"/>
          </ac:spMkLst>
        </pc:spChg>
        <pc:spChg chg="add del mod">
          <ac:chgData name="Nikhil Jathar" userId="7874bdcc0642262c" providerId="LiveId" clId="{499C8859-6E7F-4412-9928-94456E06A41E}" dt="2021-12-12T22:43:55.566" v="3036" actId="478"/>
          <ac:spMkLst>
            <pc:docMk/>
            <pc:sldMk cId="3700427600" sldId="266"/>
            <ac:spMk id="9" creationId="{8693ADC3-6307-42D5-9890-291D8619AA19}"/>
          </ac:spMkLst>
        </pc:spChg>
        <pc:spChg chg="add mod">
          <ac:chgData name="Nikhil Jathar" userId="7874bdcc0642262c" providerId="LiveId" clId="{499C8859-6E7F-4412-9928-94456E06A41E}" dt="2021-12-13T04:07:28.038" v="3886" actId="1036"/>
          <ac:spMkLst>
            <pc:docMk/>
            <pc:sldMk cId="3700427600" sldId="266"/>
            <ac:spMk id="10" creationId="{FB3BDACE-444E-4A42-9826-6F84FE42508C}"/>
          </ac:spMkLst>
        </pc:spChg>
        <pc:spChg chg="add del mod">
          <ac:chgData name="Nikhil Jathar" userId="7874bdcc0642262c" providerId="LiveId" clId="{499C8859-6E7F-4412-9928-94456E06A41E}" dt="2021-12-13T03:38:23.223" v="3681" actId="478"/>
          <ac:spMkLst>
            <pc:docMk/>
            <pc:sldMk cId="3700427600" sldId="266"/>
            <ac:spMk id="13" creationId="{96E35C25-F49F-4066-BB4D-720EFAC9F29F}"/>
          </ac:spMkLst>
        </pc:spChg>
        <pc:spChg chg="add del mod">
          <ac:chgData name="Nikhil Jathar" userId="7874bdcc0642262c" providerId="LiveId" clId="{499C8859-6E7F-4412-9928-94456E06A41E}" dt="2021-12-13T03:38:26.375" v="3682" actId="478"/>
          <ac:spMkLst>
            <pc:docMk/>
            <pc:sldMk cId="3700427600" sldId="266"/>
            <ac:spMk id="14" creationId="{B115766A-B551-4190-ADE5-64FBB1DFFF85}"/>
          </ac:spMkLst>
        </pc:spChg>
        <pc:spChg chg="add del mod ord">
          <ac:chgData name="Nikhil Jathar" userId="7874bdcc0642262c" providerId="LiveId" clId="{499C8859-6E7F-4412-9928-94456E06A41E}" dt="2021-12-13T03:53:25.747" v="3714" actId="478"/>
          <ac:spMkLst>
            <pc:docMk/>
            <pc:sldMk cId="3700427600" sldId="266"/>
            <ac:spMk id="15" creationId="{9857891C-C11B-4B7D-980B-F3A882CBDEBF}"/>
          </ac:spMkLst>
        </pc:spChg>
        <pc:spChg chg="del">
          <ac:chgData name="Nikhil Jathar" userId="7874bdcc0642262c" providerId="LiveId" clId="{499C8859-6E7F-4412-9928-94456E06A41E}" dt="2021-12-12T21:51:06.251" v="2960" actId="478"/>
          <ac:spMkLst>
            <pc:docMk/>
            <pc:sldMk cId="3700427600" sldId="266"/>
            <ac:spMk id="16" creationId="{23E4A784-2831-46B0-8BEE-6AA7E5FFB7C4}"/>
          </ac:spMkLst>
        </pc:spChg>
        <pc:spChg chg="add del mod ord">
          <ac:chgData name="Nikhil Jathar" userId="7874bdcc0642262c" providerId="LiveId" clId="{499C8859-6E7F-4412-9928-94456E06A41E}" dt="2021-12-13T03:53:19.358" v="3713" actId="478"/>
          <ac:spMkLst>
            <pc:docMk/>
            <pc:sldMk cId="3700427600" sldId="266"/>
            <ac:spMk id="17" creationId="{EEC74DE0-D6A9-4AC3-9B24-546476AFDFE0}"/>
          </ac:spMkLst>
        </pc:spChg>
        <pc:spChg chg="del">
          <ac:chgData name="Nikhil Jathar" userId="7874bdcc0642262c" providerId="LiveId" clId="{499C8859-6E7F-4412-9928-94456E06A41E}" dt="2021-12-12T21:51:06.251" v="2960" actId="478"/>
          <ac:spMkLst>
            <pc:docMk/>
            <pc:sldMk cId="3700427600" sldId="266"/>
            <ac:spMk id="18" creationId="{CECFF0C1-5B42-4F31-A767-48B62D47FD5D}"/>
          </ac:spMkLst>
        </pc:spChg>
        <pc:spChg chg="add mod">
          <ac:chgData name="Nikhil Jathar" userId="7874bdcc0642262c" providerId="LiveId" clId="{499C8859-6E7F-4412-9928-94456E06A41E}" dt="2021-12-13T04:07:57.168" v="3900" actId="20577"/>
          <ac:spMkLst>
            <pc:docMk/>
            <pc:sldMk cId="3700427600" sldId="266"/>
            <ac:spMk id="19" creationId="{0CEF4E48-C7D5-4FC4-9E8A-F70A4FABE596}"/>
          </ac:spMkLst>
        </pc:spChg>
        <pc:spChg chg="del">
          <ac:chgData name="Nikhil Jathar" userId="7874bdcc0642262c" providerId="LiveId" clId="{499C8859-6E7F-4412-9928-94456E06A41E}" dt="2021-12-12T21:51:06.251" v="2960" actId="478"/>
          <ac:spMkLst>
            <pc:docMk/>
            <pc:sldMk cId="3700427600" sldId="266"/>
            <ac:spMk id="20" creationId="{CB716778-FAC0-46A8-AC97-23A74B218BF9}"/>
          </ac:spMkLst>
        </pc:spChg>
        <pc:spChg chg="add del mod">
          <ac:chgData name="Nikhil Jathar" userId="7874bdcc0642262c" providerId="LiveId" clId="{499C8859-6E7F-4412-9928-94456E06A41E}" dt="2021-12-12T23:03:56.086" v="3551" actId="478"/>
          <ac:spMkLst>
            <pc:docMk/>
            <pc:sldMk cId="3700427600" sldId="266"/>
            <ac:spMk id="21" creationId="{F9E993F9-F04B-440A-9B2B-05C9E709B709}"/>
          </ac:spMkLst>
        </pc:spChg>
        <pc:spChg chg="del">
          <ac:chgData name="Nikhil Jathar" userId="7874bdcc0642262c" providerId="LiveId" clId="{499C8859-6E7F-4412-9928-94456E06A41E}" dt="2021-12-12T21:51:06.251" v="2960" actId="478"/>
          <ac:spMkLst>
            <pc:docMk/>
            <pc:sldMk cId="3700427600" sldId="266"/>
            <ac:spMk id="22" creationId="{73201DE7-BF69-4314-AC4A-80070A23CBD0}"/>
          </ac:spMkLst>
        </pc:spChg>
        <pc:spChg chg="add del mod">
          <ac:chgData name="Nikhil Jathar" userId="7874bdcc0642262c" providerId="LiveId" clId="{499C8859-6E7F-4412-9928-94456E06A41E}" dt="2021-12-12T23:03:54.241" v="3549" actId="478"/>
          <ac:spMkLst>
            <pc:docMk/>
            <pc:sldMk cId="3700427600" sldId="266"/>
            <ac:spMk id="23" creationId="{D9ED8668-0742-4AF8-9BEC-EDC716D23BD0}"/>
          </ac:spMkLst>
        </pc:spChg>
        <pc:spChg chg="add del mod">
          <ac:chgData name="Nikhil Jathar" userId="7874bdcc0642262c" providerId="LiveId" clId="{499C8859-6E7F-4412-9928-94456E06A41E}" dt="2021-12-13T04:07:01.449" v="3883" actId="478"/>
          <ac:spMkLst>
            <pc:docMk/>
            <pc:sldMk cId="3700427600" sldId="266"/>
            <ac:spMk id="23" creationId="{FD492691-D658-4335-A51B-2D972E153E2D}"/>
          </ac:spMkLst>
        </pc:spChg>
        <pc:spChg chg="add del mod">
          <ac:chgData name="Nikhil Jathar" userId="7874bdcc0642262c" providerId="LiveId" clId="{499C8859-6E7F-4412-9928-94456E06A41E}" dt="2021-12-13T04:07:03.591" v="3884" actId="478"/>
          <ac:spMkLst>
            <pc:docMk/>
            <pc:sldMk cId="3700427600" sldId="266"/>
            <ac:spMk id="24" creationId="{53CED6FC-BA20-4BF0-8049-7E957BD4FFE3}"/>
          </ac:spMkLst>
        </pc:spChg>
        <pc:spChg chg="add del mod">
          <ac:chgData name="Nikhil Jathar" userId="7874bdcc0642262c" providerId="LiveId" clId="{499C8859-6E7F-4412-9928-94456E06A41E}" dt="2021-12-12T23:03:55.066" v="3550" actId="478"/>
          <ac:spMkLst>
            <pc:docMk/>
            <pc:sldMk cId="3700427600" sldId="266"/>
            <ac:spMk id="25" creationId="{955B8254-CCF9-44C1-B7A3-707F59196DF4}"/>
          </ac:spMkLst>
        </pc:spChg>
        <pc:spChg chg="add mod">
          <ac:chgData name="Nikhil Jathar" userId="7874bdcc0642262c" providerId="LiveId" clId="{499C8859-6E7F-4412-9928-94456E06A41E}" dt="2021-12-13T04:10:46.191" v="3956"/>
          <ac:spMkLst>
            <pc:docMk/>
            <pc:sldMk cId="3700427600" sldId="266"/>
            <ac:spMk id="25" creationId="{DDE0508F-C9A2-4FF6-BECF-8564A7EFAEB3}"/>
          </ac:spMkLst>
        </pc:spChg>
        <pc:spChg chg="add del mod">
          <ac:chgData name="Nikhil Jathar" userId="7874bdcc0642262c" providerId="LiveId" clId="{499C8859-6E7F-4412-9928-94456E06A41E}" dt="2021-12-12T23:03:53.326" v="3548" actId="478"/>
          <ac:spMkLst>
            <pc:docMk/>
            <pc:sldMk cId="3700427600" sldId="266"/>
            <ac:spMk id="26" creationId="{5EAD47B3-84EC-406F-BA92-8CE208CCBC65}"/>
          </ac:spMkLst>
        </pc:spChg>
        <pc:spChg chg="add mod">
          <ac:chgData name="Nikhil Jathar" userId="7874bdcc0642262c" providerId="LiveId" clId="{499C8859-6E7F-4412-9928-94456E06A41E}" dt="2021-12-12T23:05:36.906" v="3570" actId="164"/>
          <ac:spMkLst>
            <pc:docMk/>
            <pc:sldMk cId="3700427600" sldId="266"/>
            <ac:spMk id="27" creationId="{5635BE78-D718-4C6E-9D69-6EF10D1C0F9F}"/>
          </ac:spMkLst>
        </pc:spChg>
        <pc:spChg chg="add mod">
          <ac:chgData name="Nikhil Jathar" userId="7874bdcc0642262c" providerId="LiveId" clId="{499C8859-6E7F-4412-9928-94456E06A41E}" dt="2021-12-12T23:05:36.906" v="3570" actId="164"/>
          <ac:spMkLst>
            <pc:docMk/>
            <pc:sldMk cId="3700427600" sldId="266"/>
            <ac:spMk id="28" creationId="{8CD33BD0-EBCF-46A1-9F44-5B43713899BE}"/>
          </ac:spMkLst>
        </pc:spChg>
        <pc:spChg chg="add mod">
          <ac:chgData name="Nikhil Jathar" userId="7874bdcc0642262c" providerId="LiveId" clId="{499C8859-6E7F-4412-9928-94456E06A41E}" dt="2021-12-12T23:05:36.906" v="3570" actId="164"/>
          <ac:spMkLst>
            <pc:docMk/>
            <pc:sldMk cId="3700427600" sldId="266"/>
            <ac:spMk id="29" creationId="{181402A2-D3DC-4AEE-A060-0A06B5E383A5}"/>
          </ac:spMkLst>
        </pc:spChg>
        <pc:spChg chg="add mod">
          <ac:chgData name="Nikhil Jathar" userId="7874bdcc0642262c" providerId="LiveId" clId="{499C8859-6E7F-4412-9928-94456E06A41E}" dt="2021-12-12T23:05:36.906" v="3570" actId="164"/>
          <ac:spMkLst>
            <pc:docMk/>
            <pc:sldMk cId="3700427600" sldId="266"/>
            <ac:spMk id="30" creationId="{36D9EAD0-73F0-4F4F-AAAF-8CE447C4B27E}"/>
          </ac:spMkLst>
        </pc:spChg>
        <pc:spChg chg="add mod">
          <ac:chgData name="Nikhil Jathar" userId="7874bdcc0642262c" providerId="LiveId" clId="{499C8859-6E7F-4412-9928-94456E06A41E}" dt="2021-12-12T23:05:36.906" v="3570" actId="164"/>
          <ac:spMkLst>
            <pc:docMk/>
            <pc:sldMk cId="3700427600" sldId="266"/>
            <ac:spMk id="31" creationId="{5B97291B-2862-4280-A6A1-2082EAB1386E}"/>
          </ac:spMkLst>
        </pc:spChg>
        <pc:spChg chg="mod">
          <ac:chgData name="Nikhil Jathar" userId="7874bdcc0642262c" providerId="LiveId" clId="{499C8859-6E7F-4412-9928-94456E06A41E}" dt="2021-12-12T23:05:37.729" v="3571"/>
          <ac:spMkLst>
            <pc:docMk/>
            <pc:sldMk cId="3700427600" sldId="266"/>
            <ac:spMk id="35" creationId="{F143FB74-A3A8-44E5-9BDF-1226CC5211FD}"/>
          </ac:spMkLst>
        </pc:spChg>
        <pc:spChg chg="mod">
          <ac:chgData name="Nikhil Jathar" userId="7874bdcc0642262c" providerId="LiveId" clId="{499C8859-6E7F-4412-9928-94456E06A41E}" dt="2021-12-12T23:05:37.729" v="3571"/>
          <ac:spMkLst>
            <pc:docMk/>
            <pc:sldMk cId="3700427600" sldId="266"/>
            <ac:spMk id="36" creationId="{0D8C18BD-7D9A-4B73-A18E-DD028BAC13AB}"/>
          </ac:spMkLst>
        </pc:spChg>
        <pc:spChg chg="mod">
          <ac:chgData name="Nikhil Jathar" userId="7874bdcc0642262c" providerId="LiveId" clId="{499C8859-6E7F-4412-9928-94456E06A41E}" dt="2021-12-12T23:05:37.729" v="3571"/>
          <ac:spMkLst>
            <pc:docMk/>
            <pc:sldMk cId="3700427600" sldId="266"/>
            <ac:spMk id="37" creationId="{31D5F186-A2BD-4C8D-BF61-FC9919860DDC}"/>
          </ac:spMkLst>
        </pc:spChg>
        <pc:spChg chg="mod">
          <ac:chgData name="Nikhil Jathar" userId="7874bdcc0642262c" providerId="LiveId" clId="{499C8859-6E7F-4412-9928-94456E06A41E}" dt="2021-12-12T23:05:37.729" v="3571"/>
          <ac:spMkLst>
            <pc:docMk/>
            <pc:sldMk cId="3700427600" sldId="266"/>
            <ac:spMk id="38" creationId="{25CA0229-CC76-4844-B291-D1E470053802}"/>
          </ac:spMkLst>
        </pc:spChg>
        <pc:spChg chg="mod">
          <ac:chgData name="Nikhil Jathar" userId="7874bdcc0642262c" providerId="LiveId" clId="{499C8859-6E7F-4412-9928-94456E06A41E}" dt="2021-12-12T23:05:37.729" v="3571"/>
          <ac:spMkLst>
            <pc:docMk/>
            <pc:sldMk cId="3700427600" sldId="266"/>
            <ac:spMk id="39" creationId="{578F6ED5-B86E-46C2-A0A9-449EB192F460}"/>
          </ac:spMkLst>
        </pc:spChg>
        <pc:grpChg chg="add mod">
          <ac:chgData name="Nikhil Jathar" userId="7874bdcc0642262c" providerId="LiveId" clId="{499C8859-6E7F-4412-9928-94456E06A41E}" dt="2021-12-12T23:05:23.598" v="3569" actId="164"/>
          <ac:grpSpMkLst>
            <pc:docMk/>
            <pc:sldMk cId="3700427600" sldId="266"/>
            <ac:grpSpMk id="32" creationId="{66E58BD9-FDCD-4637-8375-ADE1F6736019}"/>
          </ac:grpSpMkLst>
        </pc:grpChg>
        <pc:grpChg chg="add mod">
          <ac:chgData name="Nikhil Jathar" userId="7874bdcc0642262c" providerId="LiveId" clId="{499C8859-6E7F-4412-9928-94456E06A41E}" dt="2021-12-13T04:07:28.038" v="3886" actId="1036"/>
          <ac:grpSpMkLst>
            <pc:docMk/>
            <pc:sldMk cId="3700427600" sldId="266"/>
            <ac:grpSpMk id="33" creationId="{E8E88794-6B70-4F51-AD4D-E258F840EE16}"/>
          </ac:grpSpMkLst>
        </pc:grpChg>
        <pc:grpChg chg="add mod">
          <ac:chgData name="Nikhil Jathar" userId="7874bdcc0642262c" providerId="LiveId" clId="{499C8859-6E7F-4412-9928-94456E06A41E}" dt="2021-12-13T04:07:28.038" v="3886" actId="1036"/>
          <ac:grpSpMkLst>
            <pc:docMk/>
            <pc:sldMk cId="3700427600" sldId="266"/>
            <ac:grpSpMk id="34" creationId="{8825FDCF-50D9-4779-8DFF-CF38DE696903}"/>
          </ac:grpSpMkLst>
        </pc:grpChg>
        <pc:picChg chg="del">
          <ac:chgData name="Nikhil Jathar" userId="7874bdcc0642262c" providerId="LiveId" clId="{499C8859-6E7F-4412-9928-94456E06A41E}" dt="2021-12-12T21:52:09.772" v="2961" actId="478"/>
          <ac:picMkLst>
            <pc:docMk/>
            <pc:sldMk cId="3700427600" sldId="266"/>
            <ac:picMk id="2" creationId="{8212A330-0D7B-4EEB-940C-8C2D3E825876}"/>
          </ac:picMkLst>
        </pc:picChg>
        <pc:picChg chg="add del mod ord">
          <ac:chgData name="Nikhil Jathar" userId="7874bdcc0642262c" providerId="LiveId" clId="{499C8859-6E7F-4412-9928-94456E06A41E}" dt="2021-12-13T04:07:28.038" v="3886" actId="1036"/>
          <ac:picMkLst>
            <pc:docMk/>
            <pc:sldMk cId="3700427600" sldId="266"/>
            <ac:picMk id="4" creationId="{7E6EBAA6-4465-4C63-95A5-1BE13FCBC8ED}"/>
          </ac:picMkLst>
        </pc:picChg>
        <pc:picChg chg="del">
          <ac:chgData name="Nikhil Jathar" userId="7874bdcc0642262c" providerId="LiveId" clId="{499C8859-6E7F-4412-9928-94456E06A41E}" dt="2021-12-12T21:51:06.251" v="2960" actId="478"/>
          <ac:picMkLst>
            <pc:docMk/>
            <pc:sldMk cId="3700427600" sldId="266"/>
            <ac:picMk id="6" creationId="{F451D05C-68CA-4C97-9A11-C5181A87AB0A}"/>
          </ac:picMkLst>
        </pc:picChg>
        <pc:picChg chg="mod">
          <ac:chgData name="Nikhil Jathar" userId="7874bdcc0642262c" providerId="LiveId" clId="{499C8859-6E7F-4412-9928-94456E06A41E}" dt="2021-12-13T04:07:28.038" v="3886" actId="1036"/>
          <ac:picMkLst>
            <pc:docMk/>
            <pc:sldMk cId="3700427600" sldId="266"/>
            <ac:picMk id="7" creationId="{695EA118-0808-41D6-8DA0-6F2F2F8A690D}"/>
          </ac:picMkLst>
        </pc:picChg>
        <pc:picChg chg="del">
          <ac:chgData name="Nikhil Jathar" userId="7874bdcc0642262c" providerId="LiveId" clId="{499C8859-6E7F-4412-9928-94456E06A41E}" dt="2021-12-12T22:46:14.183" v="3051"/>
          <ac:picMkLst>
            <pc:docMk/>
            <pc:sldMk cId="3700427600" sldId="266"/>
            <ac:picMk id="11" creationId="{3FA73091-AB55-4D24-A9D5-02161CC97A49}"/>
          </ac:picMkLst>
        </pc:picChg>
        <pc:picChg chg="del mod">
          <ac:chgData name="Nikhil Jathar" userId="7874bdcc0642262c" providerId="LiveId" clId="{499C8859-6E7F-4412-9928-94456E06A41E}" dt="2021-12-12T22:50:18.039" v="3319" actId="478"/>
          <ac:picMkLst>
            <pc:docMk/>
            <pc:sldMk cId="3700427600" sldId="266"/>
            <ac:picMk id="12" creationId="{BE2DDA89-8803-4E31-84A9-D10215C8EEB7}"/>
          </ac:picMkLst>
        </pc:picChg>
        <pc:picChg chg="add del mod">
          <ac:chgData name="Nikhil Jathar" userId="7874bdcc0642262c" providerId="LiveId" clId="{499C8859-6E7F-4412-9928-94456E06A41E}" dt="2021-12-12T23:01:26.506" v="3496"/>
          <ac:picMkLst>
            <pc:docMk/>
            <pc:sldMk cId="3700427600" sldId="266"/>
            <ac:picMk id="24" creationId="{A1492C62-5498-4472-BE14-FA136F00160A}"/>
          </ac:picMkLst>
        </pc:picChg>
      </pc:sldChg>
      <pc:sldChg chg="addSp delSp modSp add del mod ord addAnim delAnim modAnim modShow">
        <pc:chgData name="Nikhil Jathar" userId="7874bdcc0642262c" providerId="LiveId" clId="{499C8859-6E7F-4412-9928-94456E06A41E}" dt="2021-12-18T14:37:46.909" v="8122" actId="2696"/>
        <pc:sldMkLst>
          <pc:docMk/>
          <pc:sldMk cId="1198115921" sldId="267"/>
        </pc:sldMkLst>
        <pc:spChg chg="del">
          <ac:chgData name="Nikhil Jathar" userId="7874bdcc0642262c" providerId="LiveId" clId="{499C8859-6E7F-4412-9928-94456E06A41E}" dt="2021-12-13T04:13:33.988" v="4014" actId="478"/>
          <ac:spMkLst>
            <pc:docMk/>
            <pc:sldMk cId="1198115921" sldId="267"/>
            <ac:spMk id="2" creationId="{349E4727-1B3D-4AC8-9AB9-F296F5182AC8}"/>
          </ac:spMkLst>
        </pc:spChg>
        <pc:spChg chg="del">
          <ac:chgData name="Nikhil Jathar" userId="7874bdcc0642262c" providerId="LiveId" clId="{499C8859-6E7F-4412-9928-94456E06A41E}" dt="2021-12-13T04:14:46.407" v="4016" actId="478"/>
          <ac:spMkLst>
            <pc:docMk/>
            <pc:sldMk cId="1198115921" sldId="267"/>
            <ac:spMk id="3" creationId="{0691A644-3B95-4EAB-A65F-35F456FAD59A}"/>
          </ac:spMkLst>
        </pc:spChg>
        <pc:spChg chg="mod">
          <ac:chgData name="Nikhil Jathar" userId="7874bdcc0642262c" providerId="LiveId" clId="{499C8859-6E7F-4412-9928-94456E06A41E}" dt="2021-12-13T15:56:24.422" v="7206" actId="20577"/>
          <ac:spMkLst>
            <pc:docMk/>
            <pc:sldMk cId="1198115921" sldId="267"/>
            <ac:spMk id="8" creationId="{00000000-0000-0000-0000-000000000000}"/>
          </ac:spMkLst>
        </pc:spChg>
        <pc:spChg chg="del">
          <ac:chgData name="Nikhil Jathar" userId="7874bdcc0642262c" providerId="LiveId" clId="{499C8859-6E7F-4412-9928-94456E06A41E}" dt="2021-12-13T04:14:57.656" v="4019" actId="478"/>
          <ac:spMkLst>
            <pc:docMk/>
            <pc:sldMk cId="1198115921" sldId="267"/>
            <ac:spMk id="10" creationId="{FB3BDACE-444E-4A42-9826-6F84FE42508C}"/>
          </ac:spMkLst>
        </pc:spChg>
        <pc:spChg chg="add mod">
          <ac:chgData name="Nikhil Jathar" userId="7874bdcc0642262c" providerId="LiveId" clId="{499C8859-6E7F-4412-9928-94456E06A41E}" dt="2021-12-13T15:09:29.258" v="6849" actId="14100"/>
          <ac:spMkLst>
            <pc:docMk/>
            <pc:sldMk cId="1198115921" sldId="267"/>
            <ac:spMk id="15" creationId="{59CFCC06-4B12-4D90-ACBE-3074D681FEF3}"/>
          </ac:spMkLst>
        </pc:spChg>
        <pc:spChg chg="add mod ord">
          <ac:chgData name="Nikhil Jathar" userId="7874bdcc0642262c" providerId="LiveId" clId="{499C8859-6E7F-4412-9928-94456E06A41E}" dt="2021-12-13T15:35:51.892" v="7016" actId="167"/>
          <ac:spMkLst>
            <pc:docMk/>
            <pc:sldMk cId="1198115921" sldId="267"/>
            <ac:spMk id="16" creationId="{CF997453-0398-4FE9-975E-D46AFEB1BDFB}"/>
          </ac:spMkLst>
        </pc:spChg>
        <pc:spChg chg="del">
          <ac:chgData name="Nikhil Jathar" userId="7874bdcc0642262c" providerId="LiveId" clId="{499C8859-6E7F-4412-9928-94456E06A41E}" dt="2021-12-13T04:13:36.534" v="4015" actId="478"/>
          <ac:spMkLst>
            <pc:docMk/>
            <pc:sldMk cId="1198115921" sldId="267"/>
            <ac:spMk id="19" creationId="{0CEF4E48-C7D5-4FC4-9E8A-F70A4FABE596}"/>
          </ac:spMkLst>
        </pc:spChg>
        <pc:spChg chg="add del mod">
          <ac:chgData name="Nikhil Jathar" userId="7874bdcc0642262c" providerId="LiveId" clId="{499C8859-6E7F-4412-9928-94456E06A41E}" dt="2021-12-13T04:53:12.537" v="5304" actId="478"/>
          <ac:spMkLst>
            <pc:docMk/>
            <pc:sldMk cId="1198115921" sldId="267"/>
            <ac:spMk id="22" creationId="{747BD9D2-1386-4B2E-8B56-3E3B29CE6F49}"/>
          </ac:spMkLst>
        </pc:spChg>
        <pc:spChg chg="add del mod">
          <ac:chgData name="Nikhil Jathar" userId="7874bdcc0642262c" providerId="LiveId" clId="{499C8859-6E7F-4412-9928-94456E06A41E}" dt="2021-12-13T17:45:23.959" v="7210" actId="554"/>
          <ac:spMkLst>
            <pc:docMk/>
            <pc:sldMk cId="1198115921" sldId="267"/>
            <ac:spMk id="23" creationId="{F3675A93-7C68-4EA6-AE2B-E5E39166B7E7}"/>
          </ac:spMkLst>
        </pc:spChg>
        <pc:spChg chg="add del mod">
          <ac:chgData name="Nikhil Jathar" userId="7874bdcc0642262c" providerId="LiveId" clId="{499C8859-6E7F-4412-9928-94456E06A41E}" dt="2021-12-13T04:53:15.256" v="5305" actId="478"/>
          <ac:spMkLst>
            <pc:docMk/>
            <pc:sldMk cId="1198115921" sldId="267"/>
            <ac:spMk id="24" creationId="{54156787-94C1-4257-85B4-93459F3D0B45}"/>
          </ac:spMkLst>
        </pc:spChg>
        <pc:spChg chg="mod">
          <ac:chgData name="Nikhil Jathar" userId="7874bdcc0642262c" providerId="LiveId" clId="{499C8859-6E7F-4412-9928-94456E06A41E}" dt="2021-12-13T04:13:08.957" v="4013" actId="20577"/>
          <ac:spMkLst>
            <pc:docMk/>
            <pc:sldMk cId="1198115921" sldId="267"/>
            <ac:spMk id="25" creationId="{DDE0508F-C9A2-4FF6-BECF-8564A7EFAEB3}"/>
          </ac:spMkLst>
        </pc:spChg>
        <pc:spChg chg="add del mod">
          <ac:chgData name="Nikhil Jathar" userId="7874bdcc0642262c" providerId="LiveId" clId="{499C8859-6E7F-4412-9928-94456E06A41E}" dt="2021-12-13T04:53:17.200" v="5306" actId="478"/>
          <ac:spMkLst>
            <pc:docMk/>
            <pc:sldMk cId="1198115921" sldId="267"/>
            <ac:spMk id="26" creationId="{C6B75E6C-355B-4A7B-8507-3C1209BC6D7F}"/>
          </ac:spMkLst>
        </pc:spChg>
        <pc:spChg chg="add mod">
          <ac:chgData name="Nikhil Jathar" userId="7874bdcc0642262c" providerId="LiveId" clId="{499C8859-6E7F-4412-9928-94456E06A41E}" dt="2021-12-13T14:23:40.022" v="6361" actId="14100"/>
          <ac:spMkLst>
            <pc:docMk/>
            <pc:sldMk cId="1198115921" sldId="267"/>
            <ac:spMk id="40" creationId="{3F412F8A-48BB-4AD9-B5D4-AD7B6FEB123E}"/>
          </ac:spMkLst>
        </pc:spChg>
        <pc:spChg chg="add mod">
          <ac:chgData name="Nikhil Jathar" userId="7874bdcc0642262c" providerId="LiveId" clId="{499C8859-6E7F-4412-9928-94456E06A41E}" dt="2021-12-13T14:24:55.734" v="6371" actId="14100"/>
          <ac:spMkLst>
            <pc:docMk/>
            <pc:sldMk cId="1198115921" sldId="267"/>
            <ac:spMk id="41" creationId="{A3CDE821-C7B8-4EBE-B044-027087E5D0AC}"/>
          </ac:spMkLst>
        </pc:spChg>
        <pc:spChg chg="add mod">
          <ac:chgData name="Nikhil Jathar" userId="7874bdcc0642262c" providerId="LiveId" clId="{499C8859-6E7F-4412-9928-94456E06A41E}" dt="2021-12-13T14:26:26.311" v="6380" actId="164"/>
          <ac:spMkLst>
            <pc:docMk/>
            <pc:sldMk cId="1198115921" sldId="267"/>
            <ac:spMk id="42" creationId="{EB454A07-ADC2-45E1-A018-5974C8A7EF1A}"/>
          </ac:spMkLst>
        </pc:spChg>
        <pc:spChg chg="add mod">
          <ac:chgData name="Nikhil Jathar" userId="7874bdcc0642262c" providerId="LiveId" clId="{499C8859-6E7F-4412-9928-94456E06A41E}" dt="2021-12-13T14:26:26.311" v="6380" actId="164"/>
          <ac:spMkLst>
            <pc:docMk/>
            <pc:sldMk cId="1198115921" sldId="267"/>
            <ac:spMk id="43" creationId="{1BAAE5A0-6C1B-4C38-ACED-94A5EA4D0741}"/>
          </ac:spMkLst>
        </pc:spChg>
        <pc:spChg chg="add mod">
          <ac:chgData name="Nikhil Jathar" userId="7874bdcc0642262c" providerId="LiveId" clId="{499C8859-6E7F-4412-9928-94456E06A41E}" dt="2021-12-13T15:09:29.258" v="6849" actId="14100"/>
          <ac:spMkLst>
            <pc:docMk/>
            <pc:sldMk cId="1198115921" sldId="267"/>
            <ac:spMk id="60" creationId="{543D2558-E91A-4E44-9C48-1B9686431DCF}"/>
          </ac:spMkLst>
        </pc:spChg>
        <pc:spChg chg="add mod">
          <ac:chgData name="Nikhil Jathar" userId="7874bdcc0642262c" providerId="LiveId" clId="{499C8859-6E7F-4412-9928-94456E06A41E}" dt="2021-12-13T15:09:29.258" v="6849" actId="14100"/>
          <ac:spMkLst>
            <pc:docMk/>
            <pc:sldMk cId="1198115921" sldId="267"/>
            <ac:spMk id="63" creationId="{C408C777-01F5-41FA-ADF2-527BBF07F8B6}"/>
          </ac:spMkLst>
        </pc:spChg>
        <pc:spChg chg="add mod">
          <ac:chgData name="Nikhil Jathar" userId="7874bdcc0642262c" providerId="LiveId" clId="{499C8859-6E7F-4412-9928-94456E06A41E}" dt="2021-12-13T05:03:39.684" v="5481" actId="164"/>
          <ac:spMkLst>
            <pc:docMk/>
            <pc:sldMk cId="1198115921" sldId="267"/>
            <ac:spMk id="66" creationId="{8C575865-F9AB-4CBE-921D-0637491EEF46}"/>
          </ac:spMkLst>
        </pc:spChg>
        <pc:spChg chg="add mod">
          <ac:chgData name="Nikhil Jathar" userId="7874bdcc0642262c" providerId="LiveId" clId="{499C8859-6E7F-4412-9928-94456E06A41E}" dt="2021-12-13T05:03:39.684" v="5481" actId="164"/>
          <ac:spMkLst>
            <pc:docMk/>
            <pc:sldMk cId="1198115921" sldId="267"/>
            <ac:spMk id="67" creationId="{0C34B986-25AE-4DF0-8D0B-809F8D32CFCE}"/>
          </ac:spMkLst>
        </pc:spChg>
        <pc:spChg chg="add mod">
          <ac:chgData name="Nikhil Jathar" userId="7874bdcc0642262c" providerId="LiveId" clId="{499C8859-6E7F-4412-9928-94456E06A41E}" dt="2021-12-13T05:03:39.684" v="5481" actId="164"/>
          <ac:spMkLst>
            <pc:docMk/>
            <pc:sldMk cId="1198115921" sldId="267"/>
            <ac:spMk id="68" creationId="{7ED1E9CC-72E3-44BC-99C3-AC704E07AEFA}"/>
          </ac:spMkLst>
        </pc:spChg>
        <pc:spChg chg="add mod">
          <ac:chgData name="Nikhil Jathar" userId="7874bdcc0642262c" providerId="LiveId" clId="{499C8859-6E7F-4412-9928-94456E06A41E}" dt="2021-12-13T05:03:39.684" v="5481" actId="164"/>
          <ac:spMkLst>
            <pc:docMk/>
            <pc:sldMk cId="1198115921" sldId="267"/>
            <ac:spMk id="69" creationId="{9C286111-7A60-4B1E-93E9-030B56472E0E}"/>
          </ac:spMkLst>
        </pc:spChg>
        <pc:spChg chg="add mod">
          <ac:chgData name="Nikhil Jathar" userId="7874bdcc0642262c" providerId="LiveId" clId="{499C8859-6E7F-4412-9928-94456E06A41E}" dt="2021-12-13T05:03:39.684" v="5481" actId="164"/>
          <ac:spMkLst>
            <pc:docMk/>
            <pc:sldMk cId="1198115921" sldId="267"/>
            <ac:spMk id="70" creationId="{0ECA1FDB-EB90-4957-9F8A-5FDED6187E72}"/>
          </ac:spMkLst>
        </pc:spChg>
        <pc:spChg chg="add mod">
          <ac:chgData name="Nikhil Jathar" userId="7874bdcc0642262c" providerId="LiveId" clId="{499C8859-6E7F-4412-9928-94456E06A41E}" dt="2021-12-13T05:03:39.684" v="5481" actId="164"/>
          <ac:spMkLst>
            <pc:docMk/>
            <pc:sldMk cId="1198115921" sldId="267"/>
            <ac:spMk id="71" creationId="{4712C847-6535-4874-AEB4-D6B303FBE6CF}"/>
          </ac:spMkLst>
        </pc:spChg>
        <pc:spChg chg="add mod">
          <ac:chgData name="Nikhil Jathar" userId="7874bdcc0642262c" providerId="LiveId" clId="{499C8859-6E7F-4412-9928-94456E06A41E}" dt="2021-12-13T05:05:32.458" v="5498" actId="164"/>
          <ac:spMkLst>
            <pc:docMk/>
            <pc:sldMk cId="1198115921" sldId="267"/>
            <ac:spMk id="73" creationId="{4285FF9D-8694-4E00-A9D8-184EF3F92185}"/>
          </ac:spMkLst>
        </pc:spChg>
        <pc:spChg chg="add mod">
          <ac:chgData name="Nikhil Jathar" userId="7874bdcc0642262c" providerId="LiveId" clId="{499C8859-6E7F-4412-9928-94456E06A41E}" dt="2021-12-13T05:05:32.458" v="5498" actId="164"/>
          <ac:spMkLst>
            <pc:docMk/>
            <pc:sldMk cId="1198115921" sldId="267"/>
            <ac:spMk id="74" creationId="{63166BD5-C95E-4FD2-8D41-FA2C67D32772}"/>
          </ac:spMkLst>
        </pc:spChg>
        <pc:spChg chg="add mod">
          <ac:chgData name="Nikhil Jathar" userId="7874bdcc0642262c" providerId="LiveId" clId="{499C8859-6E7F-4412-9928-94456E06A41E}" dt="2021-12-13T17:45:23.959" v="7210" actId="554"/>
          <ac:spMkLst>
            <pc:docMk/>
            <pc:sldMk cId="1198115921" sldId="267"/>
            <ac:spMk id="76" creationId="{E9C9035D-21D3-4A76-889E-BD61C4468484}"/>
          </ac:spMkLst>
        </pc:spChg>
        <pc:spChg chg="add mod">
          <ac:chgData name="Nikhil Jathar" userId="7874bdcc0642262c" providerId="LiveId" clId="{499C8859-6E7F-4412-9928-94456E06A41E}" dt="2021-12-13T05:20:01.397" v="5899" actId="164"/>
          <ac:spMkLst>
            <pc:docMk/>
            <pc:sldMk cId="1198115921" sldId="267"/>
            <ac:spMk id="77" creationId="{B8CE131B-4A61-4D95-8263-9647DC5F3665}"/>
          </ac:spMkLst>
        </pc:spChg>
        <pc:spChg chg="add del mod">
          <ac:chgData name="Nikhil Jathar" userId="7874bdcc0642262c" providerId="LiveId" clId="{499C8859-6E7F-4412-9928-94456E06A41E}" dt="2021-12-13T05:20:05.446" v="5900" actId="478"/>
          <ac:spMkLst>
            <pc:docMk/>
            <pc:sldMk cId="1198115921" sldId="267"/>
            <ac:spMk id="78" creationId="{01D2A763-A482-4FF7-B195-F4DAAA0C147F}"/>
          </ac:spMkLst>
        </pc:spChg>
        <pc:spChg chg="add mod">
          <ac:chgData name="Nikhil Jathar" userId="7874bdcc0642262c" providerId="LiveId" clId="{499C8859-6E7F-4412-9928-94456E06A41E}" dt="2021-12-13T15:09:29.258" v="6849" actId="14100"/>
          <ac:spMkLst>
            <pc:docMk/>
            <pc:sldMk cId="1198115921" sldId="267"/>
            <ac:spMk id="78" creationId="{C104B68F-978F-484A-9EBC-8297ACC9DAEB}"/>
          </ac:spMkLst>
        </pc:spChg>
        <pc:spChg chg="add mod">
          <ac:chgData name="Nikhil Jathar" userId="7874bdcc0642262c" providerId="LiveId" clId="{499C8859-6E7F-4412-9928-94456E06A41E}" dt="2021-12-13T15:09:29.258" v="6849" actId="14100"/>
          <ac:spMkLst>
            <pc:docMk/>
            <pc:sldMk cId="1198115921" sldId="267"/>
            <ac:spMk id="79" creationId="{1DB479BD-FA57-4286-9E67-FA49EF49CB8F}"/>
          </ac:spMkLst>
        </pc:spChg>
        <pc:spChg chg="add mod">
          <ac:chgData name="Nikhil Jathar" userId="7874bdcc0642262c" providerId="LiveId" clId="{499C8859-6E7F-4412-9928-94456E06A41E}" dt="2021-12-13T15:09:29.258" v="6849" actId="14100"/>
          <ac:spMkLst>
            <pc:docMk/>
            <pc:sldMk cId="1198115921" sldId="267"/>
            <ac:spMk id="80" creationId="{916F28AB-A57F-43FD-BE90-F100D30B293F}"/>
          </ac:spMkLst>
        </pc:spChg>
        <pc:spChg chg="add mod">
          <ac:chgData name="Nikhil Jathar" userId="7874bdcc0642262c" providerId="LiveId" clId="{499C8859-6E7F-4412-9928-94456E06A41E}" dt="2021-12-13T15:16:08.297" v="6897" actId="554"/>
          <ac:spMkLst>
            <pc:docMk/>
            <pc:sldMk cId="1198115921" sldId="267"/>
            <ac:spMk id="81" creationId="{B033B9F7-9976-4237-A83C-B360D673A703}"/>
          </ac:spMkLst>
        </pc:spChg>
        <pc:spChg chg="add mod">
          <ac:chgData name="Nikhil Jathar" userId="7874bdcc0642262c" providerId="LiveId" clId="{499C8859-6E7F-4412-9928-94456E06A41E}" dt="2021-12-13T15:17:47.375" v="6935" actId="408"/>
          <ac:spMkLst>
            <pc:docMk/>
            <pc:sldMk cId="1198115921" sldId="267"/>
            <ac:spMk id="82" creationId="{7AEFB388-07DF-4CE5-BFB8-0170AF40D409}"/>
          </ac:spMkLst>
        </pc:spChg>
        <pc:spChg chg="add mod">
          <ac:chgData name="Nikhil Jathar" userId="7874bdcc0642262c" providerId="LiveId" clId="{499C8859-6E7F-4412-9928-94456E06A41E}" dt="2021-12-13T15:18:12.207" v="6938" actId="1037"/>
          <ac:spMkLst>
            <pc:docMk/>
            <pc:sldMk cId="1198115921" sldId="267"/>
            <ac:spMk id="83" creationId="{4FEFE0C4-3D42-4A4D-A53A-6FF4E1833613}"/>
          </ac:spMkLst>
        </pc:spChg>
        <pc:spChg chg="add mod">
          <ac:chgData name="Nikhil Jathar" userId="7874bdcc0642262c" providerId="LiveId" clId="{499C8859-6E7F-4412-9928-94456E06A41E}" dt="2021-12-13T15:17:47.375" v="6935" actId="408"/>
          <ac:spMkLst>
            <pc:docMk/>
            <pc:sldMk cId="1198115921" sldId="267"/>
            <ac:spMk id="84" creationId="{B7699D6D-EA9F-496C-AA16-8B5769DBEB52}"/>
          </ac:spMkLst>
        </pc:spChg>
        <pc:spChg chg="add mod">
          <ac:chgData name="Nikhil Jathar" userId="7874bdcc0642262c" providerId="LiveId" clId="{499C8859-6E7F-4412-9928-94456E06A41E}" dt="2021-12-13T15:18:16.327" v="6941" actId="1037"/>
          <ac:spMkLst>
            <pc:docMk/>
            <pc:sldMk cId="1198115921" sldId="267"/>
            <ac:spMk id="85" creationId="{68BBB3AE-A831-45F2-BC86-C83F5B2B58E5}"/>
          </ac:spMkLst>
        </pc:spChg>
        <pc:spChg chg="add mod">
          <ac:chgData name="Nikhil Jathar" userId="7874bdcc0642262c" providerId="LiveId" clId="{499C8859-6E7F-4412-9928-94456E06A41E}" dt="2021-12-13T15:18:20.823" v="6945" actId="1037"/>
          <ac:spMkLst>
            <pc:docMk/>
            <pc:sldMk cId="1198115921" sldId="267"/>
            <ac:spMk id="86" creationId="{AF6FDE4B-E3BD-4C20-9E0D-BB5820E49570}"/>
          </ac:spMkLst>
        </pc:spChg>
        <pc:spChg chg="mod">
          <ac:chgData name="Nikhil Jathar" userId="7874bdcc0642262c" providerId="LiveId" clId="{499C8859-6E7F-4412-9928-94456E06A41E}" dt="2021-12-13T05:14:07.980" v="5833" actId="164"/>
          <ac:spMkLst>
            <pc:docMk/>
            <pc:sldMk cId="1198115921" sldId="267"/>
            <ac:spMk id="91" creationId="{6DC4C2AB-767B-4981-867F-F85E7147438E}"/>
          </ac:spMkLst>
        </pc:spChg>
        <pc:spChg chg="mod">
          <ac:chgData name="Nikhil Jathar" userId="7874bdcc0642262c" providerId="LiveId" clId="{499C8859-6E7F-4412-9928-94456E06A41E}" dt="2021-12-13T05:14:07.980" v="5833" actId="164"/>
          <ac:spMkLst>
            <pc:docMk/>
            <pc:sldMk cId="1198115921" sldId="267"/>
            <ac:spMk id="92" creationId="{ABA8D416-15F9-4D13-BF15-4F259525B090}"/>
          </ac:spMkLst>
        </pc:spChg>
        <pc:spChg chg="mod">
          <ac:chgData name="Nikhil Jathar" userId="7874bdcc0642262c" providerId="LiveId" clId="{499C8859-6E7F-4412-9928-94456E06A41E}" dt="2021-12-13T05:14:07.980" v="5833" actId="164"/>
          <ac:spMkLst>
            <pc:docMk/>
            <pc:sldMk cId="1198115921" sldId="267"/>
            <ac:spMk id="93" creationId="{7DDF3B48-958F-4AEF-802F-9D4AD6A1EECC}"/>
          </ac:spMkLst>
        </pc:spChg>
        <pc:spChg chg="mod">
          <ac:chgData name="Nikhil Jathar" userId="7874bdcc0642262c" providerId="LiveId" clId="{499C8859-6E7F-4412-9928-94456E06A41E}" dt="2021-12-13T05:14:07.980" v="5833" actId="164"/>
          <ac:spMkLst>
            <pc:docMk/>
            <pc:sldMk cId="1198115921" sldId="267"/>
            <ac:spMk id="94" creationId="{33545240-F8B5-4990-B34B-44C1234A9280}"/>
          </ac:spMkLst>
        </pc:spChg>
        <pc:spChg chg="mod">
          <ac:chgData name="Nikhil Jathar" userId="7874bdcc0642262c" providerId="LiveId" clId="{499C8859-6E7F-4412-9928-94456E06A41E}" dt="2021-12-13T05:14:07.980" v="5833" actId="164"/>
          <ac:spMkLst>
            <pc:docMk/>
            <pc:sldMk cId="1198115921" sldId="267"/>
            <ac:spMk id="95" creationId="{EFB6B99F-F07B-4DA8-B55D-4EA697BD6015}"/>
          </ac:spMkLst>
        </pc:spChg>
        <pc:spChg chg="mod">
          <ac:chgData name="Nikhil Jathar" userId="7874bdcc0642262c" providerId="LiveId" clId="{499C8859-6E7F-4412-9928-94456E06A41E}" dt="2021-12-13T05:14:07.980" v="5833" actId="164"/>
          <ac:spMkLst>
            <pc:docMk/>
            <pc:sldMk cId="1198115921" sldId="267"/>
            <ac:spMk id="96" creationId="{14A74A80-8190-48B5-B38F-A15EBDEB0213}"/>
          </ac:spMkLst>
        </pc:spChg>
        <pc:spChg chg="add mod">
          <ac:chgData name="Nikhil Jathar" userId="7874bdcc0642262c" providerId="LiveId" clId="{499C8859-6E7F-4412-9928-94456E06A41E}" dt="2021-12-13T05:14:23.320" v="5838" actId="164"/>
          <ac:spMkLst>
            <pc:docMk/>
            <pc:sldMk cId="1198115921" sldId="267"/>
            <ac:spMk id="100" creationId="{CDE62562-6EE0-49F7-B17B-C16DDAEDD7B5}"/>
          </ac:spMkLst>
        </pc:spChg>
        <pc:spChg chg="add mod">
          <ac:chgData name="Nikhil Jathar" userId="7874bdcc0642262c" providerId="LiveId" clId="{499C8859-6E7F-4412-9928-94456E06A41E}" dt="2021-12-13T05:14:23.320" v="5838" actId="164"/>
          <ac:spMkLst>
            <pc:docMk/>
            <pc:sldMk cId="1198115921" sldId="267"/>
            <ac:spMk id="101" creationId="{6FA24D11-110F-4E4A-9EA7-CABBBAFD3D99}"/>
          </ac:spMkLst>
        </pc:spChg>
        <pc:spChg chg="add mod">
          <ac:chgData name="Nikhil Jathar" userId="7874bdcc0642262c" providerId="LiveId" clId="{499C8859-6E7F-4412-9928-94456E06A41E}" dt="2021-12-13T05:14:23.320" v="5838" actId="164"/>
          <ac:spMkLst>
            <pc:docMk/>
            <pc:sldMk cId="1198115921" sldId="267"/>
            <ac:spMk id="103" creationId="{328456E0-A61F-4537-B340-F6AF0453D86B}"/>
          </ac:spMkLst>
        </pc:spChg>
        <pc:spChg chg="add mod">
          <ac:chgData name="Nikhil Jathar" userId="7874bdcc0642262c" providerId="LiveId" clId="{499C8859-6E7F-4412-9928-94456E06A41E}" dt="2021-12-13T05:14:23.320" v="5838" actId="164"/>
          <ac:spMkLst>
            <pc:docMk/>
            <pc:sldMk cId="1198115921" sldId="267"/>
            <ac:spMk id="104" creationId="{70849B82-B7F2-47B9-80D2-47B3D8DB4B98}"/>
          </ac:spMkLst>
        </pc:spChg>
        <pc:spChg chg="mod">
          <ac:chgData name="Nikhil Jathar" userId="7874bdcc0642262c" providerId="LiveId" clId="{499C8859-6E7F-4412-9928-94456E06A41E}" dt="2021-12-13T05:14:16.532" v="5836"/>
          <ac:spMkLst>
            <pc:docMk/>
            <pc:sldMk cId="1198115921" sldId="267"/>
            <ac:spMk id="114" creationId="{4AF62B23-2C13-4C20-9C05-B873AB014B82}"/>
          </ac:spMkLst>
        </pc:spChg>
        <pc:spChg chg="mod">
          <ac:chgData name="Nikhil Jathar" userId="7874bdcc0642262c" providerId="LiveId" clId="{499C8859-6E7F-4412-9928-94456E06A41E}" dt="2021-12-13T05:14:16.532" v="5836"/>
          <ac:spMkLst>
            <pc:docMk/>
            <pc:sldMk cId="1198115921" sldId="267"/>
            <ac:spMk id="115" creationId="{375F5FC3-51F8-4B38-81D1-910F06F69601}"/>
          </ac:spMkLst>
        </pc:spChg>
        <pc:spChg chg="mod">
          <ac:chgData name="Nikhil Jathar" userId="7874bdcc0642262c" providerId="LiveId" clId="{499C8859-6E7F-4412-9928-94456E06A41E}" dt="2021-12-13T05:14:16.532" v="5836"/>
          <ac:spMkLst>
            <pc:docMk/>
            <pc:sldMk cId="1198115921" sldId="267"/>
            <ac:spMk id="116" creationId="{92A5DFE6-4BA3-4007-8BE4-55ABF93D4508}"/>
          </ac:spMkLst>
        </pc:spChg>
        <pc:spChg chg="mod">
          <ac:chgData name="Nikhil Jathar" userId="7874bdcc0642262c" providerId="LiveId" clId="{499C8859-6E7F-4412-9928-94456E06A41E}" dt="2021-12-13T05:14:16.532" v="5836"/>
          <ac:spMkLst>
            <pc:docMk/>
            <pc:sldMk cId="1198115921" sldId="267"/>
            <ac:spMk id="117" creationId="{8046F8D0-D3F6-434C-AAB3-E3D420414968}"/>
          </ac:spMkLst>
        </pc:spChg>
        <pc:spChg chg="mod">
          <ac:chgData name="Nikhil Jathar" userId="7874bdcc0642262c" providerId="LiveId" clId="{499C8859-6E7F-4412-9928-94456E06A41E}" dt="2021-12-13T05:14:16.532" v="5836"/>
          <ac:spMkLst>
            <pc:docMk/>
            <pc:sldMk cId="1198115921" sldId="267"/>
            <ac:spMk id="118" creationId="{47204344-37B4-4766-B9D8-409402533DA6}"/>
          </ac:spMkLst>
        </pc:spChg>
        <pc:spChg chg="mod">
          <ac:chgData name="Nikhil Jathar" userId="7874bdcc0642262c" providerId="LiveId" clId="{499C8859-6E7F-4412-9928-94456E06A41E}" dt="2021-12-13T05:14:16.532" v="5836"/>
          <ac:spMkLst>
            <pc:docMk/>
            <pc:sldMk cId="1198115921" sldId="267"/>
            <ac:spMk id="119" creationId="{20272C39-5C29-40DD-9E98-259DEECAF525}"/>
          </ac:spMkLst>
        </pc:spChg>
        <pc:spChg chg="add del mod topLvl">
          <ac:chgData name="Nikhil Jathar" userId="7874bdcc0642262c" providerId="LiveId" clId="{499C8859-6E7F-4412-9928-94456E06A41E}" dt="2021-12-13T05:19:07.621" v="5882" actId="478"/>
          <ac:spMkLst>
            <pc:docMk/>
            <pc:sldMk cId="1198115921" sldId="267"/>
            <ac:spMk id="122" creationId="{AD32E4FC-0927-4008-8BE5-A021155927D7}"/>
          </ac:spMkLst>
        </pc:spChg>
        <pc:spChg chg="add del mod">
          <ac:chgData name="Nikhil Jathar" userId="7874bdcc0642262c" providerId="LiveId" clId="{499C8859-6E7F-4412-9928-94456E06A41E}" dt="2021-12-13T05:21:50.056" v="5925" actId="478"/>
          <ac:spMkLst>
            <pc:docMk/>
            <pc:sldMk cId="1198115921" sldId="267"/>
            <ac:spMk id="131" creationId="{1D756103-A237-4771-ACF9-A7246449DDAE}"/>
          </ac:spMkLst>
        </pc:spChg>
        <pc:spChg chg="add mod">
          <ac:chgData name="Nikhil Jathar" userId="7874bdcc0642262c" providerId="LiveId" clId="{499C8859-6E7F-4412-9928-94456E06A41E}" dt="2021-12-13T15:55:43.893" v="7185" actId="164"/>
          <ac:spMkLst>
            <pc:docMk/>
            <pc:sldMk cId="1198115921" sldId="267"/>
            <ac:spMk id="133" creationId="{9FE69727-6096-46B5-914E-F2A7D996974C}"/>
          </ac:spMkLst>
        </pc:spChg>
        <pc:spChg chg="del mod topLvl">
          <ac:chgData name="Nikhil Jathar" userId="7874bdcc0642262c" providerId="LiveId" clId="{499C8859-6E7F-4412-9928-94456E06A41E}" dt="2021-12-13T05:19:24.106" v="5886" actId="478"/>
          <ac:spMkLst>
            <pc:docMk/>
            <pc:sldMk cId="1198115921" sldId="267"/>
            <ac:spMk id="135" creationId="{D606B0EB-FD82-487C-B75B-1E91AB493701}"/>
          </ac:spMkLst>
        </pc:spChg>
        <pc:spChg chg="mod topLvl">
          <ac:chgData name="Nikhil Jathar" userId="7874bdcc0642262c" providerId="LiveId" clId="{499C8859-6E7F-4412-9928-94456E06A41E}" dt="2021-12-13T05:20:01.397" v="5899" actId="164"/>
          <ac:spMkLst>
            <pc:docMk/>
            <pc:sldMk cId="1198115921" sldId="267"/>
            <ac:spMk id="136" creationId="{E6A99F10-46B5-4C42-8FEF-3340A023D97E}"/>
          </ac:spMkLst>
        </pc:spChg>
        <pc:spChg chg="mod">
          <ac:chgData name="Nikhil Jathar" userId="7874bdcc0642262c" providerId="LiveId" clId="{499C8859-6E7F-4412-9928-94456E06A41E}" dt="2021-12-13T05:20:24.121" v="5904" actId="6549"/>
          <ac:spMkLst>
            <pc:docMk/>
            <pc:sldMk cId="1198115921" sldId="267"/>
            <ac:spMk id="139" creationId="{51C50EE0-CF87-4DF9-ABDD-73A86C198D81}"/>
          </ac:spMkLst>
        </pc:spChg>
        <pc:spChg chg="mod">
          <ac:chgData name="Nikhil Jathar" userId="7874bdcc0642262c" providerId="LiveId" clId="{499C8859-6E7F-4412-9928-94456E06A41E}" dt="2021-12-13T05:20:08.163" v="5901"/>
          <ac:spMkLst>
            <pc:docMk/>
            <pc:sldMk cId="1198115921" sldId="267"/>
            <ac:spMk id="140" creationId="{A340C1C3-1FDF-4CFF-A615-6AF44B4485A9}"/>
          </ac:spMkLst>
        </pc:spChg>
        <pc:spChg chg="mod">
          <ac:chgData name="Nikhil Jathar" userId="7874bdcc0642262c" providerId="LiveId" clId="{499C8859-6E7F-4412-9928-94456E06A41E}" dt="2021-12-13T05:21:43.816" v="5923" actId="1036"/>
          <ac:spMkLst>
            <pc:docMk/>
            <pc:sldMk cId="1198115921" sldId="267"/>
            <ac:spMk id="146" creationId="{A7D2210F-26DA-45E1-9C1E-303C39DB4408}"/>
          </ac:spMkLst>
        </pc:spChg>
        <pc:spChg chg="mod">
          <ac:chgData name="Nikhil Jathar" userId="7874bdcc0642262c" providerId="LiveId" clId="{499C8859-6E7F-4412-9928-94456E06A41E}" dt="2021-12-13T05:21:29.583" v="5911"/>
          <ac:spMkLst>
            <pc:docMk/>
            <pc:sldMk cId="1198115921" sldId="267"/>
            <ac:spMk id="147" creationId="{16F8C03F-E4DE-4A14-95A0-DE1EACF9554F}"/>
          </ac:spMkLst>
        </pc:spChg>
        <pc:spChg chg="add mod topLvl">
          <ac:chgData name="Nikhil Jathar" userId="7874bdcc0642262c" providerId="LiveId" clId="{499C8859-6E7F-4412-9928-94456E06A41E}" dt="2021-12-13T15:44:31.289" v="7053" actId="1035"/>
          <ac:spMkLst>
            <pc:docMk/>
            <pc:sldMk cId="1198115921" sldId="267"/>
            <ac:spMk id="148" creationId="{2D2E0ED1-64F0-454E-A442-CA31B02E71DA}"/>
          </ac:spMkLst>
        </pc:spChg>
        <pc:grpChg chg="add mod">
          <ac:chgData name="Nikhil Jathar" userId="7874bdcc0642262c" providerId="LiveId" clId="{499C8859-6E7F-4412-9928-94456E06A41E}" dt="2021-12-13T14:26:10.203" v="6377" actId="164"/>
          <ac:grpSpMkLst>
            <pc:docMk/>
            <pc:sldMk cId="1198115921" sldId="267"/>
            <ac:grpSpMk id="2" creationId="{1D32E380-2B43-4285-AA70-FF19E8804F8A}"/>
          </ac:grpSpMkLst>
        </pc:grpChg>
        <pc:grpChg chg="add mod">
          <ac:chgData name="Nikhil Jathar" userId="7874bdcc0642262c" providerId="LiveId" clId="{499C8859-6E7F-4412-9928-94456E06A41E}" dt="2021-12-13T14:26:26.311" v="6380" actId="164"/>
          <ac:grpSpMkLst>
            <pc:docMk/>
            <pc:sldMk cId="1198115921" sldId="267"/>
            <ac:grpSpMk id="3" creationId="{08FA646D-13F3-443F-AA00-4FF7EE361817}"/>
          </ac:grpSpMkLst>
        </pc:grpChg>
        <pc:grpChg chg="add mod">
          <ac:chgData name="Nikhil Jathar" userId="7874bdcc0642262c" providerId="LiveId" clId="{499C8859-6E7F-4412-9928-94456E06A41E}" dt="2021-12-13T15:55:15.963" v="7182" actId="164"/>
          <ac:grpSpMkLst>
            <pc:docMk/>
            <pc:sldMk cId="1198115921" sldId="267"/>
            <ac:grpSpMk id="18" creationId="{243A3CA9-7734-4438-85E6-7981416B1EC9}"/>
          </ac:grpSpMkLst>
        </pc:grpChg>
        <pc:grpChg chg="add mod">
          <ac:chgData name="Nikhil Jathar" userId="7874bdcc0642262c" providerId="LiveId" clId="{499C8859-6E7F-4412-9928-94456E06A41E}" dt="2021-12-13T15:55:43.893" v="7185" actId="164"/>
          <ac:grpSpMkLst>
            <pc:docMk/>
            <pc:sldMk cId="1198115921" sldId="267"/>
            <ac:grpSpMk id="19" creationId="{443C3559-1E4E-4AD1-BAA7-0CABB0E6B3EC}"/>
          </ac:grpSpMkLst>
        </pc:grpChg>
        <pc:grpChg chg="add mod">
          <ac:chgData name="Nikhil Jathar" userId="7874bdcc0642262c" providerId="LiveId" clId="{499C8859-6E7F-4412-9928-94456E06A41E}" dt="2021-12-13T15:56:01.413" v="7188" actId="164"/>
          <ac:grpSpMkLst>
            <pc:docMk/>
            <pc:sldMk cId="1198115921" sldId="267"/>
            <ac:grpSpMk id="21" creationId="{87F14B6B-EB11-4A19-939C-9EDB55408634}"/>
          </ac:grpSpMkLst>
        </pc:grpChg>
        <pc:grpChg chg="del">
          <ac:chgData name="Nikhil Jathar" userId="7874bdcc0642262c" providerId="LiveId" clId="{499C8859-6E7F-4412-9928-94456E06A41E}" dt="2021-12-13T04:14:49.737" v="4017" actId="478"/>
          <ac:grpSpMkLst>
            <pc:docMk/>
            <pc:sldMk cId="1198115921" sldId="267"/>
            <ac:grpSpMk id="33" creationId="{E8E88794-6B70-4F51-AD4D-E258F840EE16}"/>
          </ac:grpSpMkLst>
        </pc:grpChg>
        <pc:grpChg chg="del">
          <ac:chgData name="Nikhil Jathar" userId="7874bdcc0642262c" providerId="LiveId" clId="{499C8859-6E7F-4412-9928-94456E06A41E}" dt="2021-12-13T04:14:52.241" v="4018" actId="478"/>
          <ac:grpSpMkLst>
            <pc:docMk/>
            <pc:sldMk cId="1198115921" sldId="267"/>
            <ac:grpSpMk id="34" creationId="{8825FDCF-50D9-4779-8DFF-CF38DE696903}"/>
          </ac:grpSpMkLst>
        </pc:grpChg>
        <pc:grpChg chg="add del mod">
          <ac:chgData name="Nikhil Jathar" userId="7874bdcc0642262c" providerId="LiveId" clId="{499C8859-6E7F-4412-9928-94456E06A41E}" dt="2021-12-13T14:26:10.203" v="6377" actId="164"/>
          <ac:grpSpMkLst>
            <pc:docMk/>
            <pc:sldMk cId="1198115921" sldId="267"/>
            <ac:grpSpMk id="65" creationId="{400ED953-2F33-46CC-B634-B0F8EF516866}"/>
          </ac:grpSpMkLst>
        </pc:grpChg>
        <pc:grpChg chg="add mod">
          <ac:chgData name="Nikhil Jathar" userId="7874bdcc0642262c" providerId="LiveId" clId="{499C8859-6E7F-4412-9928-94456E06A41E}" dt="2021-12-13T14:26:10.203" v="6377" actId="164"/>
          <ac:grpSpMkLst>
            <pc:docMk/>
            <pc:sldMk cId="1198115921" sldId="267"/>
            <ac:grpSpMk id="72" creationId="{5CBA4780-19A9-44DF-A09C-F61B17C20F71}"/>
          </ac:grpSpMkLst>
        </pc:grpChg>
        <pc:grpChg chg="add mod">
          <ac:chgData name="Nikhil Jathar" userId="7874bdcc0642262c" providerId="LiveId" clId="{499C8859-6E7F-4412-9928-94456E06A41E}" dt="2021-12-13T15:55:15.963" v="7182" actId="164"/>
          <ac:grpSpMkLst>
            <pc:docMk/>
            <pc:sldMk cId="1198115921" sldId="267"/>
            <ac:grpSpMk id="75" creationId="{964812F9-C06F-482B-9B13-90423864D297}"/>
          </ac:grpSpMkLst>
        </pc:grpChg>
        <pc:grpChg chg="add del mod">
          <ac:chgData name="Nikhil Jathar" userId="7874bdcc0642262c" providerId="LiveId" clId="{499C8859-6E7F-4412-9928-94456E06A41E}" dt="2021-12-13T05:14:10.814" v="5835"/>
          <ac:grpSpMkLst>
            <pc:docMk/>
            <pc:sldMk cId="1198115921" sldId="267"/>
            <ac:grpSpMk id="83" creationId="{D94E9960-B533-4636-9F4F-B93ACA001B26}"/>
          </ac:grpSpMkLst>
        </pc:grpChg>
        <pc:grpChg chg="add del mod">
          <ac:chgData name="Nikhil Jathar" userId="7874bdcc0642262c" providerId="LiveId" clId="{499C8859-6E7F-4412-9928-94456E06A41E}" dt="2021-12-13T05:14:10.814" v="5835"/>
          <ac:grpSpMkLst>
            <pc:docMk/>
            <pc:sldMk cId="1198115921" sldId="267"/>
            <ac:grpSpMk id="90" creationId="{22B5DAF2-8F41-4332-8B4D-0D4E64DCF6EF}"/>
          </ac:grpSpMkLst>
        </pc:grpChg>
        <pc:grpChg chg="add mod">
          <ac:chgData name="Nikhil Jathar" userId="7874bdcc0642262c" providerId="LiveId" clId="{499C8859-6E7F-4412-9928-94456E06A41E}" dt="2021-12-13T05:14:07.980" v="5833" actId="164"/>
          <ac:grpSpMkLst>
            <pc:docMk/>
            <pc:sldMk cId="1198115921" sldId="267"/>
            <ac:grpSpMk id="97" creationId="{CA762A2F-ECE6-430A-B930-7A44A9F276F1}"/>
          </ac:grpSpMkLst>
        </pc:grpChg>
        <pc:grpChg chg="add mod">
          <ac:chgData name="Nikhil Jathar" userId="7874bdcc0642262c" providerId="LiveId" clId="{499C8859-6E7F-4412-9928-94456E06A41E}" dt="2021-12-13T05:14:23.320" v="5838" actId="164"/>
          <ac:grpSpMkLst>
            <pc:docMk/>
            <pc:sldMk cId="1198115921" sldId="267"/>
            <ac:grpSpMk id="106" creationId="{280AC579-86F5-4921-B2F1-1540F5D11B5F}"/>
          </ac:grpSpMkLst>
        </pc:grpChg>
        <pc:grpChg chg="add mod">
          <ac:chgData name="Nikhil Jathar" userId="7874bdcc0642262c" providerId="LiveId" clId="{499C8859-6E7F-4412-9928-94456E06A41E}" dt="2021-12-13T05:14:23.320" v="5838" actId="164"/>
          <ac:grpSpMkLst>
            <pc:docMk/>
            <pc:sldMk cId="1198115921" sldId="267"/>
            <ac:grpSpMk id="113" creationId="{45F3A7BF-EC1B-4ADA-8B2C-30A9EDB67DF6}"/>
          </ac:grpSpMkLst>
        </pc:grpChg>
        <pc:grpChg chg="add del mod">
          <ac:chgData name="Nikhil Jathar" userId="7874bdcc0642262c" providerId="LiveId" clId="{499C8859-6E7F-4412-9928-94456E06A41E}" dt="2021-12-13T05:14:55.093" v="5846" actId="478"/>
          <ac:grpSpMkLst>
            <pc:docMk/>
            <pc:sldMk cId="1198115921" sldId="267"/>
            <ac:grpSpMk id="120" creationId="{C128C52D-2061-44E6-892D-E199D104997C}"/>
          </ac:grpSpMkLst>
        </pc:grpChg>
        <pc:grpChg chg="add del mod">
          <ac:chgData name="Nikhil Jathar" userId="7874bdcc0642262c" providerId="LiveId" clId="{499C8859-6E7F-4412-9928-94456E06A41E}" dt="2021-12-13T05:19:07.621" v="5882" actId="478"/>
          <ac:grpSpMkLst>
            <pc:docMk/>
            <pc:sldMk cId="1198115921" sldId="267"/>
            <ac:grpSpMk id="123" creationId="{175BDF83-411A-4BD7-8FB8-239262EB2371}"/>
          </ac:grpSpMkLst>
        </pc:grpChg>
        <pc:grpChg chg="add del mod">
          <ac:chgData name="Nikhil Jathar" userId="7874bdcc0642262c" providerId="LiveId" clId="{499C8859-6E7F-4412-9928-94456E06A41E}" dt="2021-12-13T05:19:21.477" v="5885" actId="165"/>
          <ac:grpSpMkLst>
            <pc:docMk/>
            <pc:sldMk cId="1198115921" sldId="267"/>
            <ac:grpSpMk id="134" creationId="{D01E97E6-94DF-4C5E-B056-9FE5BFC5EA4C}"/>
          </ac:grpSpMkLst>
        </pc:grpChg>
        <pc:grpChg chg="add mod">
          <ac:chgData name="Nikhil Jathar" userId="7874bdcc0642262c" providerId="LiveId" clId="{499C8859-6E7F-4412-9928-94456E06A41E}" dt="2021-12-13T15:52:40.776" v="7077" actId="1038"/>
          <ac:grpSpMkLst>
            <pc:docMk/>
            <pc:sldMk cId="1198115921" sldId="267"/>
            <ac:grpSpMk id="137" creationId="{87AABB4A-9F7D-474F-8942-94FFE9992069}"/>
          </ac:grpSpMkLst>
        </pc:grpChg>
        <pc:grpChg chg="add mod">
          <ac:chgData name="Nikhil Jathar" userId="7874bdcc0642262c" providerId="LiveId" clId="{499C8859-6E7F-4412-9928-94456E06A41E}" dt="2021-12-13T15:52:40.776" v="7077" actId="1038"/>
          <ac:grpSpMkLst>
            <pc:docMk/>
            <pc:sldMk cId="1198115921" sldId="267"/>
            <ac:grpSpMk id="138" creationId="{B4F7C86C-AC5E-45C7-8C0D-968DC2355AEF}"/>
          </ac:grpSpMkLst>
        </pc:grpChg>
        <pc:grpChg chg="add mod">
          <ac:chgData name="Nikhil Jathar" userId="7874bdcc0642262c" providerId="LiveId" clId="{499C8859-6E7F-4412-9928-94456E06A41E}" dt="2021-12-13T15:56:01.413" v="7188" actId="164"/>
          <ac:grpSpMkLst>
            <pc:docMk/>
            <pc:sldMk cId="1198115921" sldId="267"/>
            <ac:grpSpMk id="145" creationId="{E0C5DD27-06B3-45B6-BA00-7A61258EE830}"/>
          </ac:grpSpMkLst>
        </pc:grpChg>
        <pc:grpChg chg="add del mod">
          <ac:chgData name="Nikhil Jathar" userId="7874bdcc0642262c" providerId="LiveId" clId="{499C8859-6E7F-4412-9928-94456E06A41E}" dt="2021-12-13T14:43:56.823" v="6452" actId="478"/>
          <ac:grpSpMkLst>
            <pc:docMk/>
            <pc:sldMk cId="1198115921" sldId="267"/>
            <ac:grpSpMk id="149" creationId="{75098E07-FEC1-4898-BA73-C9EDE1F87035}"/>
          </ac:grpSpMkLst>
        </pc:grpChg>
        <pc:picChg chg="del">
          <ac:chgData name="Nikhil Jathar" userId="7874bdcc0642262c" providerId="LiveId" clId="{499C8859-6E7F-4412-9928-94456E06A41E}" dt="2021-12-13T04:52:41.189" v="5298" actId="478"/>
          <ac:picMkLst>
            <pc:docMk/>
            <pc:sldMk cId="1198115921" sldId="267"/>
            <ac:picMk id="4" creationId="{7E6EBAA6-4465-4C63-95A5-1BE13FCBC8ED}"/>
          </ac:picMkLst>
        </pc:picChg>
        <pc:picChg chg="del mod">
          <ac:chgData name="Nikhil Jathar" userId="7874bdcc0642262c" providerId="LiveId" clId="{499C8859-6E7F-4412-9928-94456E06A41E}" dt="2021-12-13T04:53:18.971" v="5307" actId="478"/>
          <ac:picMkLst>
            <pc:docMk/>
            <pc:sldMk cId="1198115921" sldId="267"/>
            <ac:picMk id="7" creationId="{695EA118-0808-41D6-8DA0-6F2F2F8A690D}"/>
          </ac:picMkLst>
        </pc:picChg>
        <pc:picChg chg="mod modCrop">
          <ac:chgData name="Nikhil Jathar" userId="7874bdcc0642262c" providerId="LiveId" clId="{499C8859-6E7F-4412-9928-94456E06A41E}" dt="2021-12-13T14:34:24.008" v="6422" actId="1037"/>
          <ac:picMkLst>
            <pc:docMk/>
            <pc:sldMk cId="1198115921" sldId="267"/>
            <ac:picMk id="7" creationId="{A8E9C58F-AACF-4E88-BC8E-FA3059038661}"/>
          </ac:picMkLst>
        </pc:picChg>
        <pc:picChg chg="mod ord">
          <ac:chgData name="Nikhil Jathar" userId="7874bdcc0642262c" providerId="LiveId" clId="{499C8859-6E7F-4412-9928-94456E06A41E}" dt="2021-12-13T15:52:07.640" v="7058" actId="167"/>
          <ac:picMkLst>
            <pc:docMk/>
            <pc:sldMk cId="1198115921" sldId="267"/>
            <ac:picMk id="9" creationId="{12F8C04F-1E28-40E7-8171-F56CD6C83217}"/>
          </ac:picMkLst>
        </pc:picChg>
        <pc:picChg chg="mod ord">
          <ac:chgData name="Nikhil Jathar" userId="7874bdcc0642262c" providerId="LiveId" clId="{499C8859-6E7F-4412-9928-94456E06A41E}" dt="2021-12-13T15:52:22.647" v="7059" actId="167"/>
          <ac:picMkLst>
            <pc:docMk/>
            <pc:sldMk cId="1198115921" sldId="267"/>
            <ac:picMk id="14" creationId="{BEAE5E2A-6782-4706-BB3E-7EB9A65BA03A}"/>
          </ac:picMkLst>
        </pc:picChg>
        <pc:picChg chg="del mod topLvl">
          <ac:chgData name="Nikhil Jathar" userId="7874bdcc0642262c" providerId="LiveId" clId="{499C8859-6E7F-4412-9928-94456E06A41E}" dt="2021-12-13T14:43:56.823" v="6452" actId="478"/>
          <ac:picMkLst>
            <pc:docMk/>
            <pc:sldMk cId="1198115921" sldId="267"/>
            <ac:picMk id="121" creationId="{990A8867-5D16-424D-9F3A-EBE2B5409B44}"/>
          </ac:picMkLst>
        </pc:picChg>
        <pc:cxnChg chg="add mod">
          <ac:chgData name="Nikhil Jathar" userId="7874bdcc0642262c" providerId="LiveId" clId="{499C8859-6E7F-4412-9928-94456E06A41E}" dt="2021-12-13T05:04:41.872" v="5488" actId="1076"/>
          <ac:cxnSpMkLst>
            <pc:docMk/>
            <pc:sldMk cId="1198115921" sldId="267"/>
            <ac:cxnSpMk id="6" creationId="{10D7C18E-D002-4DD1-B726-BF9377E0E6FA}"/>
          </ac:cxnSpMkLst>
        </pc:cxnChg>
        <pc:cxnChg chg="add del">
          <ac:chgData name="Nikhil Jathar" userId="7874bdcc0642262c" providerId="LiveId" clId="{499C8859-6E7F-4412-9928-94456E06A41E}" dt="2021-12-13T04:56:15.669" v="5372" actId="11529"/>
          <ac:cxnSpMkLst>
            <pc:docMk/>
            <pc:sldMk cId="1198115921" sldId="267"/>
            <ac:cxnSpMk id="15" creationId="{9CF8CD02-94D6-4009-A7D3-2FC2E9C2812F}"/>
          </ac:cxnSpMkLst>
        </pc:cxnChg>
        <pc:cxnChg chg="add mod">
          <ac:chgData name="Nikhil Jathar" userId="7874bdcc0642262c" providerId="LiveId" clId="{499C8859-6E7F-4412-9928-94456E06A41E}" dt="2021-12-13T14:26:26.311" v="6380" actId="164"/>
          <ac:cxnSpMkLst>
            <pc:docMk/>
            <pc:sldMk cId="1198115921" sldId="267"/>
            <ac:cxnSpMk id="17" creationId="{B95B79A2-7E66-4A53-979C-88E33A677439}"/>
          </ac:cxnSpMkLst>
        </pc:cxnChg>
        <pc:cxnChg chg="add del mod">
          <ac:chgData name="Nikhil Jathar" userId="7874bdcc0642262c" providerId="LiveId" clId="{499C8859-6E7F-4412-9928-94456E06A41E}" dt="2021-12-13T14:33:14.227" v="6408" actId="478"/>
          <ac:cxnSpMkLst>
            <pc:docMk/>
            <pc:sldMk cId="1198115921" sldId="267"/>
            <ac:cxnSpMk id="20" creationId="{101BF0B1-9165-4B25-A8D3-4FBC6E76BCA0}"/>
          </ac:cxnSpMkLst>
        </pc:cxnChg>
        <pc:cxnChg chg="add mod">
          <ac:chgData name="Nikhil Jathar" userId="7874bdcc0642262c" providerId="LiveId" clId="{499C8859-6E7F-4412-9928-94456E06A41E}" dt="2021-12-13T05:04:41.872" v="5488" actId="1076"/>
          <ac:cxnSpMkLst>
            <pc:docMk/>
            <pc:sldMk cId="1198115921" sldId="267"/>
            <ac:cxnSpMk id="32" creationId="{4FBEA48F-9547-48A1-AA1B-5B2B87D0D84A}"/>
          </ac:cxnSpMkLst>
        </pc:cxnChg>
        <pc:cxnChg chg="add del">
          <ac:chgData name="Nikhil Jathar" userId="7874bdcc0642262c" providerId="LiveId" clId="{499C8859-6E7F-4412-9928-94456E06A41E}" dt="2021-12-13T04:59:05.512" v="5410" actId="478"/>
          <ac:cxnSpMkLst>
            <pc:docMk/>
            <pc:sldMk cId="1198115921" sldId="267"/>
            <ac:cxnSpMk id="46" creationId="{8039A68B-5919-470C-9E2C-D5CF907FA97A}"/>
          </ac:cxnSpMkLst>
        </pc:cxnChg>
        <pc:cxnChg chg="add del mod">
          <ac:chgData name="Nikhil Jathar" userId="7874bdcc0642262c" providerId="LiveId" clId="{499C8859-6E7F-4412-9928-94456E06A41E}" dt="2021-12-13T05:01:36.502" v="5454" actId="478"/>
          <ac:cxnSpMkLst>
            <pc:docMk/>
            <pc:sldMk cId="1198115921" sldId="267"/>
            <ac:cxnSpMk id="48" creationId="{3804D862-2670-4CE9-BC12-83AF7532751F}"/>
          </ac:cxnSpMkLst>
        </pc:cxnChg>
        <pc:cxnChg chg="add del mod">
          <ac:chgData name="Nikhil Jathar" userId="7874bdcc0642262c" providerId="LiveId" clId="{499C8859-6E7F-4412-9928-94456E06A41E}" dt="2021-12-13T05:00:54.397" v="5444" actId="478"/>
          <ac:cxnSpMkLst>
            <pc:docMk/>
            <pc:sldMk cId="1198115921" sldId="267"/>
            <ac:cxnSpMk id="51" creationId="{16E21F9B-0365-4423-87A3-A9C92DF306CB}"/>
          </ac:cxnSpMkLst>
        </pc:cxnChg>
        <pc:cxnChg chg="add del mod">
          <ac:chgData name="Nikhil Jathar" userId="7874bdcc0642262c" providerId="LiveId" clId="{499C8859-6E7F-4412-9928-94456E06A41E}" dt="2021-12-13T05:01:35.107" v="5453" actId="478"/>
          <ac:cxnSpMkLst>
            <pc:docMk/>
            <pc:sldMk cId="1198115921" sldId="267"/>
            <ac:cxnSpMk id="52" creationId="{B316A67F-DBDF-4009-9D76-6C3D8DE78AF2}"/>
          </ac:cxnSpMkLst>
        </pc:cxnChg>
        <pc:cxnChg chg="add mod">
          <ac:chgData name="Nikhil Jathar" userId="7874bdcc0642262c" providerId="LiveId" clId="{499C8859-6E7F-4412-9928-94456E06A41E}" dt="2021-12-13T05:01:20.119" v="5448" actId="164"/>
          <ac:cxnSpMkLst>
            <pc:docMk/>
            <pc:sldMk cId="1198115921" sldId="267"/>
            <ac:cxnSpMk id="53" creationId="{AC8F35CF-326B-4B08-BA41-273A33F5C324}"/>
          </ac:cxnSpMkLst>
        </pc:cxnChg>
        <pc:cxnChg chg="add del mod">
          <ac:chgData name="Nikhil Jathar" userId="7874bdcc0642262c" providerId="LiveId" clId="{499C8859-6E7F-4412-9928-94456E06A41E}" dt="2021-12-13T05:00:52.673" v="5443" actId="478"/>
          <ac:cxnSpMkLst>
            <pc:docMk/>
            <pc:sldMk cId="1198115921" sldId="267"/>
            <ac:cxnSpMk id="54" creationId="{08F14E4F-D6DE-4C9A-BF32-008004D47B29}"/>
          </ac:cxnSpMkLst>
        </pc:cxnChg>
        <pc:cxnChg chg="add mod">
          <ac:chgData name="Nikhil Jathar" userId="7874bdcc0642262c" providerId="LiveId" clId="{499C8859-6E7F-4412-9928-94456E06A41E}" dt="2021-12-13T05:01:20.119" v="5448" actId="164"/>
          <ac:cxnSpMkLst>
            <pc:docMk/>
            <pc:sldMk cId="1198115921" sldId="267"/>
            <ac:cxnSpMk id="55" creationId="{34A1F87A-18D5-43B6-80C3-6D6689A726EF}"/>
          </ac:cxnSpMkLst>
        </pc:cxnChg>
        <pc:cxnChg chg="add del mod">
          <ac:chgData name="Nikhil Jathar" userId="7874bdcc0642262c" providerId="LiveId" clId="{499C8859-6E7F-4412-9928-94456E06A41E}" dt="2021-12-13T05:01:37.657" v="5455" actId="478"/>
          <ac:cxnSpMkLst>
            <pc:docMk/>
            <pc:sldMk cId="1198115921" sldId="267"/>
            <ac:cxnSpMk id="56" creationId="{16FE7F28-D52D-481D-8CDF-F889D5E424F6}"/>
          </ac:cxnSpMkLst>
        </pc:cxnChg>
        <pc:cxnChg chg="add del mod">
          <ac:chgData name="Nikhil Jathar" userId="7874bdcc0642262c" providerId="LiveId" clId="{499C8859-6E7F-4412-9928-94456E06A41E}" dt="2021-12-13T05:00:56.078" v="5445" actId="478"/>
          <ac:cxnSpMkLst>
            <pc:docMk/>
            <pc:sldMk cId="1198115921" sldId="267"/>
            <ac:cxnSpMk id="57" creationId="{3EC61E17-BA68-4B1A-92DF-CC07FCE428DD}"/>
          </ac:cxnSpMkLst>
        </pc:cxnChg>
        <pc:cxnChg chg="add mod">
          <ac:chgData name="Nikhil Jathar" userId="7874bdcc0642262c" providerId="LiveId" clId="{499C8859-6E7F-4412-9928-94456E06A41E}" dt="2021-12-13T05:01:20.119" v="5448" actId="164"/>
          <ac:cxnSpMkLst>
            <pc:docMk/>
            <pc:sldMk cId="1198115921" sldId="267"/>
            <ac:cxnSpMk id="58" creationId="{E1A6D7E8-90F9-40EE-A301-55888DC209A6}"/>
          </ac:cxnSpMkLst>
        </pc:cxnChg>
        <pc:cxnChg chg="add del mod">
          <ac:chgData name="Nikhil Jathar" userId="7874bdcc0642262c" providerId="LiveId" clId="{499C8859-6E7F-4412-9928-94456E06A41E}" dt="2021-12-13T05:01:38.752" v="5456" actId="478"/>
          <ac:cxnSpMkLst>
            <pc:docMk/>
            <pc:sldMk cId="1198115921" sldId="267"/>
            <ac:cxnSpMk id="59" creationId="{BEDF7D33-9B1E-482D-ADCB-BF2F29AF111A}"/>
          </ac:cxnSpMkLst>
        </pc:cxnChg>
        <pc:cxnChg chg="add del mod">
          <ac:chgData name="Nikhil Jathar" userId="7874bdcc0642262c" providerId="LiveId" clId="{499C8859-6E7F-4412-9928-94456E06A41E}" dt="2021-12-13T05:00:57.967" v="5446" actId="478"/>
          <ac:cxnSpMkLst>
            <pc:docMk/>
            <pc:sldMk cId="1198115921" sldId="267"/>
            <ac:cxnSpMk id="60" creationId="{922A2DC4-8FA3-4039-9C7A-7601A9EFAAC4}"/>
          </ac:cxnSpMkLst>
        </pc:cxnChg>
        <pc:cxnChg chg="add mod">
          <ac:chgData name="Nikhil Jathar" userId="7874bdcc0642262c" providerId="LiveId" clId="{499C8859-6E7F-4412-9928-94456E06A41E}" dt="2021-12-13T05:01:20.119" v="5448" actId="164"/>
          <ac:cxnSpMkLst>
            <pc:docMk/>
            <pc:sldMk cId="1198115921" sldId="267"/>
            <ac:cxnSpMk id="61" creationId="{85BF8F9D-4985-4AED-9C4D-AB0430AE576D}"/>
          </ac:cxnSpMkLst>
        </pc:cxnChg>
        <pc:cxnChg chg="add mod">
          <ac:chgData name="Nikhil Jathar" userId="7874bdcc0642262c" providerId="LiveId" clId="{499C8859-6E7F-4412-9928-94456E06A41E}" dt="2021-12-13T05:01:20.119" v="5448" actId="164"/>
          <ac:cxnSpMkLst>
            <pc:docMk/>
            <pc:sldMk cId="1198115921" sldId="267"/>
            <ac:cxnSpMk id="62" creationId="{20C0893F-3B81-4880-9966-8FE1B20F92D9}"/>
          </ac:cxnSpMkLst>
        </pc:cxnChg>
        <pc:cxnChg chg="add del mod">
          <ac:chgData name="Nikhil Jathar" userId="7874bdcc0642262c" providerId="LiveId" clId="{499C8859-6E7F-4412-9928-94456E06A41E}" dt="2021-12-13T05:00:59.723" v="5447" actId="478"/>
          <ac:cxnSpMkLst>
            <pc:docMk/>
            <pc:sldMk cId="1198115921" sldId="267"/>
            <ac:cxnSpMk id="63" creationId="{C7F11207-EC2E-438C-B82B-8748DB3E12DE}"/>
          </ac:cxnSpMkLst>
        </pc:cxnChg>
        <pc:cxnChg chg="add mod">
          <ac:chgData name="Nikhil Jathar" userId="7874bdcc0642262c" providerId="LiveId" clId="{499C8859-6E7F-4412-9928-94456E06A41E}" dt="2021-12-13T05:01:20.119" v="5448" actId="164"/>
          <ac:cxnSpMkLst>
            <pc:docMk/>
            <pc:sldMk cId="1198115921" sldId="267"/>
            <ac:cxnSpMk id="64" creationId="{116D5809-D838-4E7E-9EA4-EF01A9F638F4}"/>
          </ac:cxnSpMkLst>
        </pc:cxnChg>
        <pc:cxnChg chg="add del mod">
          <ac:chgData name="Nikhil Jathar" userId="7874bdcc0642262c" providerId="LiveId" clId="{499C8859-6E7F-4412-9928-94456E06A41E}" dt="2021-12-13T05:14:10.814" v="5835"/>
          <ac:cxnSpMkLst>
            <pc:docMk/>
            <pc:sldMk cId="1198115921" sldId="267"/>
            <ac:cxnSpMk id="79" creationId="{D5B4AED5-E136-457C-8AFC-28BD99FC9445}"/>
          </ac:cxnSpMkLst>
        </pc:cxnChg>
        <pc:cxnChg chg="add del mod">
          <ac:chgData name="Nikhil Jathar" userId="7874bdcc0642262c" providerId="LiveId" clId="{499C8859-6E7F-4412-9928-94456E06A41E}" dt="2021-12-13T05:14:10.814" v="5835"/>
          <ac:cxnSpMkLst>
            <pc:docMk/>
            <pc:sldMk cId="1198115921" sldId="267"/>
            <ac:cxnSpMk id="80" creationId="{74F059A8-FB43-4F4F-BA91-DD2AF0C63339}"/>
          </ac:cxnSpMkLst>
        </pc:cxnChg>
        <pc:cxnChg chg="add del mod">
          <ac:chgData name="Nikhil Jathar" userId="7874bdcc0642262c" providerId="LiveId" clId="{499C8859-6E7F-4412-9928-94456E06A41E}" dt="2021-12-13T05:14:10.814" v="5835"/>
          <ac:cxnSpMkLst>
            <pc:docMk/>
            <pc:sldMk cId="1198115921" sldId="267"/>
            <ac:cxnSpMk id="81" creationId="{FC575704-BEED-4E1A-B776-0F0292C43B10}"/>
          </ac:cxnSpMkLst>
        </pc:cxnChg>
        <pc:cxnChg chg="add del mod">
          <ac:chgData name="Nikhil Jathar" userId="7874bdcc0642262c" providerId="LiveId" clId="{499C8859-6E7F-4412-9928-94456E06A41E}" dt="2021-12-13T05:14:10.814" v="5835"/>
          <ac:cxnSpMkLst>
            <pc:docMk/>
            <pc:sldMk cId="1198115921" sldId="267"/>
            <ac:cxnSpMk id="82" creationId="{C066E838-0500-40E8-B78B-F6CB0B91EFAB}"/>
          </ac:cxnSpMkLst>
        </pc:cxnChg>
        <pc:cxnChg chg="mod">
          <ac:chgData name="Nikhil Jathar" userId="7874bdcc0642262c" providerId="LiveId" clId="{499C8859-6E7F-4412-9928-94456E06A41E}" dt="2021-12-13T05:14:07.980" v="5833" actId="164"/>
          <ac:cxnSpMkLst>
            <pc:docMk/>
            <pc:sldMk cId="1198115921" sldId="267"/>
            <ac:cxnSpMk id="84" creationId="{96DA7AA0-F2AD-444A-9793-C4AA5B38362C}"/>
          </ac:cxnSpMkLst>
        </pc:cxnChg>
        <pc:cxnChg chg="mod">
          <ac:chgData name="Nikhil Jathar" userId="7874bdcc0642262c" providerId="LiveId" clId="{499C8859-6E7F-4412-9928-94456E06A41E}" dt="2021-12-13T05:14:07.980" v="5833" actId="164"/>
          <ac:cxnSpMkLst>
            <pc:docMk/>
            <pc:sldMk cId="1198115921" sldId="267"/>
            <ac:cxnSpMk id="85" creationId="{8EC661BA-7727-46CB-B9DF-17FE845A37F1}"/>
          </ac:cxnSpMkLst>
        </pc:cxnChg>
        <pc:cxnChg chg="mod">
          <ac:chgData name="Nikhil Jathar" userId="7874bdcc0642262c" providerId="LiveId" clId="{499C8859-6E7F-4412-9928-94456E06A41E}" dt="2021-12-13T05:14:07.980" v="5833" actId="164"/>
          <ac:cxnSpMkLst>
            <pc:docMk/>
            <pc:sldMk cId="1198115921" sldId="267"/>
            <ac:cxnSpMk id="86" creationId="{F859691F-5AFB-4339-B61C-4BD3883F3428}"/>
          </ac:cxnSpMkLst>
        </pc:cxnChg>
        <pc:cxnChg chg="mod">
          <ac:chgData name="Nikhil Jathar" userId="7874bdcc0642262c" providerId="LiveId" clId="{499C8859-6E7F-4412-9928-94456E06A41E}" dt="2021-12-13T05:14:07.980" v="5833" actId="164"/>
          <ac:cxnSpMkLst>
            <pc:docMk/>
            <pc:sldMk cId="1198115921" sldId="267"/>
            <ac:cxnSpMk id="87" creationId="{CD127BE2-E7B8-42A7-8BDE-7FF526B6B97B}"/>
          </ac:cxnSpMkLst>
        </pc:cxnChg>
        <pc:cxnChg chg="mod">
          <ac:chgData name="Nikhil Jathar" userId="7874bdcc0642262c" providerId="LiveId" clId="{499C8859-6E7F-4412-9928-94456E06A41E}" dt="2021-12-13T05:14:07.980" v="5833" actId="164"/>
          <ac:cxnSpMkLst>
            <pc:docMk/>
            <pc:sldMk cId="1198115921" sldId="267"/>
            <ac:cxnSpMk id="88" creationId="{BBBDCBBB-F139-4152-9BA9-2F5B490314D8}"/>
          </ac:cxnSpMkLst>
        </pc:cxnChg>
        <pc:cxnChg chg="mod">
          <ac:chgData name="Nikhil Jathar" userId="7874bdcc0642262c" providerId="LiveId" clId="{499C8859-6E7F-4412-9928-94456E06A41E}" dt="2021-12-13T05:14:07.980" v="5833" actId="164"/>
          <ac:cxnSpMkLst>
            <pc:docMk/>
            <pc:sldMk cId="1198115921" sldId="267"/>
            <ac:cxnSpMk id="89" creationId="{D15EF5FD-6F46-4C80-9F63-9372675F5D83}"/>
          </ac:cxnSpMkLst>
        </pc:cxnChg>
        <pc:cxnChg chg="add mod">
          <ac:chgData name="Nikhil Jathar" userId="7874bdcc0642262c" providerId="LiveId" clId="{499C8859-6E7F-4412-9928-94456E06A41E}" dt="2021-12-13T05:14:23.320" v="5838" actId="164"/>
          <ac:cxnSpMkLst>
            <pc:docMk/>
            <pc:sldMk cId="1198115921" sldId="267"/>
            <ac:cxnSpMk id="98" creationId="{B5149D98-0A88-4DB7-9D5F-0230813086CB}"/>
          </ac:cxnSpMkLst>
        </pc:cxnChg>
        <pc:cxnChg chg="add mod">
          <ac:chgData name="Nikhil Jathar" userId="7874bdcc0642262c" providerId="LiveId" clId="{499C8859-6E7F-4412-9928-94456E06A41E}" dt="2021-12-13T05:14:23.320" v="5838" actId="164"/>
          <ac:cxnSpMkLst>
            <pc:docMk/>
            <pc:sldMk cId="1198115921" sldId="267"/>
            <ac:cxnSpMk id="99" creationId="{30679F90-F991-4ADB-9466-475310516B74}"/>
          </ac:cxnSpMkLst>
        </pc:cxnChg>
        <pc:cxnChg chg="add mod">
          <ac:chgData name="Nikhil Jathar" userId="7874bdcc0642262c" providerId="LiveId" clId="{499C8859-6E7F-4412-9928-94456E06A41E}" dt="2021-12-13T05:14:23.320" v="5838" actId="164"/>
          <ac:cxnSpMkLst>
            <pc:docMk/>
            <pc:sldMk cId="1198115921" sldId="267"/>
            <ac:cxnSpMk id="102" creationId="{4FFFD1A0-F5D6-4F1E-90BB-CFA40D42AEFE}"/>
          </ac:cxnSpMkLst>
        </pc:cxnChg>
        <pc:cxnChg chg="add mod">
          <ac:chgData name="Nikhil Jathar" userId="7874bdcc0642262c" providerId="LiveId" clId="{499C8859-6E7F-4412-9928-94456E06A41E}" dt="2021-12-13T05:14:23.320" v="5838" actId="164"/>
          <ac:cxnSpMkLst>
            <pc:docMk/>
            <pc:sldMk cId="1198115921" sldId="267"/>
            <ac:cxnSpMk id="105" creationId="{10F9E9F3-8C46-4E66-BF21-225D5DC45D5D}"/>
          </ac:cxnSpMkLst>
        </pc:cxnChg>
        <pc:cxnChg chg="mod">
          <ac:chgData name="Nikhil Jathar" userId="7874bdcc0642262c" providerId="LiveId" clId="{499C8859-6E7F-4412-9928-94456E06A41E}" dt="2021-12-13T05:14:16.532" v="5836"/>
          <ac:cxnSpMkLst>
            <pc:docMk/>
            <pc:sldMk cId="1198115921" sldId="267"/>
            <ac:cxnSpMk id="107" creationId="{4788A1DB-5887-4532-9514-B92C9201184D}"/>
          </ac:cxnSpMkLst>
        </pc:cxnChg>
        <pc:cxnChg chg="mod">
          <ac:chgData name="Nikhil Jathar" userId="7874bdcc0642262c" providerId="LiveId" clId="{499C8859-6E7F-4412-9928-94456E06A41E}" dt="2021-12-13T05:14:16.532" v="5836"/>
          <ac:cxnSpMkLst>
            <pc:docMk/>
            <pc:sldMk cId="1198115921" sldId="267"/>
            <ac:cxnSpMk id="108" creationId="{2E777C2B-9FEF-4432-A77D-B5CD9F06E6B9}"/>
          </ac:cxnSpMkLst>
        </pc:cxnChg>
        <pc:cxnChg chg="mod">
          <ac:chgData name="Nikhil Jathar" userId="7874bdcc0642262c" providerId="LiveId" clId="{499C8859-6E7F-4412-9928-94456E06A41E}" dt="2021-12-13T05:14:16.532" v="5836"/>
          <ac:cxnSpMkLst>
            <pc:docMk/>
            <pc:sldMk cId="1198115921" sldId="267"/>
            <ac:cxnSpMk id="109" creationId="{EAE8EF7E-C1E9-4C63-813D-C7443734A7E0}"/>
          </ac:cxnSpMkLst>
        </pc:cxnChg>
        <pc:cxnChg chg="mod">
          <ac:chgData name="Nikhil Jathar" userId="7874bdcc0642262c" providerId="LiveId" clId="{499C8859-6E7F-4412-9928-94456E06A41E}" dt="2021-12-13T05:14:16.532" v="5836"/>
          <ac:cxnSpMkLst>
            <pc:docMk/>
            <pc:sldMk cId="1198115921" sldId="267"/>
            <ac:cxnSpMk id="110" creationId="{E3809EBD-CEAA-4776-B290-EC878AE2DF5B}"/>
          </ac:cxnSpMkLst>
        </pc:cxnChg>
        <pc:cxnChg chg="mod">
          <ac:chgData name="Nikhil Jathar" userId="7874bdcc0642262c" providerId="LiveId" clId="{499C8859-6E7F-4412-9928-94456E06A41E}" dt="2021-12-13T05:14:16.532" v="5836"/>
          <ac:cxnSpMkLst>
            <pc:docMk/>
            <pc:sldMk cId="1198115921" sldId="267"/>
            <ac:cxnSpMk id="111" creationId="{BF01FA22-AC41-4ADE-A822-AEED5A7FE4F0}"/>
          </ac:cxnSpMkLst>
        </pc:cxnChg>
        <pc:cxnChg chg="mod">
          <ac:chgData name="Nikhil Jathar" userId="7874bdcc0642262c" providerId="LiveId" clId="{499C8859-6E7F-4412-9928-94456E06A41E}" dt="2021-12-13T05:14:16.532" v="5836"/>
          <ac:cxnSpMkLst>
            <pc:docMk/>
            <pc:sldMk cId="1198115921" sldId="267"/>
            <ac:cxnSpMk id="112" creationId="{E1A0A807-1CC5-4BAD-8B4A-61F1A7D73C92}"/>
          </ac:cxnSpMkLst>
        </pc:cxnChg>
        <pc:cxnChg chg="add mod">
          <ac:chgData name="Nikhil Jathar" userId="7874bdcc0642262c" providerId="LiveId" clId="{499C8859-6E7F-4412-9928-94456E06A41E}" dt="2021-12-13T15:55:15.963" v="7182" actId="164"/>
          <ac:cxnSpMkLst>
            <pc:docMk/>
            <pc:sldMk cId="1198115921" sldId="267"/>
            <ac:cxnSpMk id="125" creationId="{41295F3A-CDBA-45C9-A569-3B5204CA3B1E}"/>
          </ac:cxnSpMkLst>
        </pc:cxnChg>
        <pc:cxnChg chg="add mod">
          <ac:chgData name="Nikhil Jathar" userId="7874bdcc0642262c" providerId="LiveId" clId="{499C8859-6E7F-4412-9928-94456E06A41E}" dt="2021-12-13T15:55:15.963" v="7182" actId="164"/>
          <ac:cxnSpMkLst>
            <pc:docMk/>
            <pc:sldMk cId="1198115921" sldId="267"/>
            <ac:cxnSpMk id="127" creationId="{212BA615-53F8-40D7-B175-7BFD1F9E92FD}"/>
          </ac:cxnSpMkLst>
        </pc:cxnChg>
        <pc:cxnChg chg="add mod">
          <ac:chgData name="Nikhil Jathar" userId="7874bdcc0642262c" providerId="LiveId" clId="{499C8859-6E7F-4412-9928-94456E06A41E}" dt="2021-12-13T15:55:43.893" v="7185" actId="164"/>
          <ac:cxnSpMkLst>
            <pc:docMk/>
            <pc:sldMk cId="1198115921" sldId="267"/>
            <ac:cxnSpMk id="129" creationId="{5477DE5B-B1E9-46F6-85FE-E6F66FF8DC85}"/>
          </ac:cxnSpMkLst>
        </pc:cxnChg>
        <pc:cxnChg chg="add mod">
          <ac:chgData name="Nikhil Jathar" userId="7874bdcc0642262c" providerId="LiveId" clId="{499C8859-6E7F-4412-9928-94456E06A41E}" dt="2021-12-13T15:56:01.413" v="7188" actId="164"/>
          <ac:cxnSpMkLst>
            <pc:docMk/>
            <pc:sldMk cId="1198115921" sldId="267"/>
            <ac:cxnSpMk id="130" creationId="{D845F0F6-ACF6-4136-8F3A-E3ED62DDBFC9}"/>
          </ac:cxnSpMkLst>
        </pc:cxnChg>
      </pc:sldChg>
      <pc:sldChg chg="addSp delSp modSp add del mod delAnim modAnim modShow">
        <pc:chgData name="Nikhil Jathar" userId="7874bdcc0642262c" providerId="LiveId" clId="{499C8859-6E7F-4412-9928-94456E06A41E}" dt="2021-12-18T14:37:56.997" v="8123" actId="2696"/>
        <pc:sldMkLst>
          <pc:docMk/>
          <pc:sldMk cId="1360718320" sldId="268"/>
        </pc:sldMkLst>
        <pc:spChg chg="add mod">
          <ac:chgData name="Nikhil Jathar" userId="7874bdcc0642262c" providerId="LiveId" clId="{499C8859-6E7F-4412-9928-94456E06A41E}" dt="2021-12-13T04:33:04.648" v="4521" actId="179"/>
          <ac:spMkLst>
            <pc:docMk/>
            <pc:sldMk cId="1360718320" sldId="268"/>
            <ac:spMk id="6" creationId="{EECE89F3-C67F-4DE5-8973-6C7A387F629E}"/>
          </ac:spMkLst>
        </pc:spChg>
        <pc:spChg chg="mod">
          <ac:chgData name="Nikhil Jathar" userId="7874bdcc0642262c" providerId="LiveId" clId="{499C8859-6E7F-4412-9928-94456E06A41E}" dt="2021-12-13T04:32:25.350" v="4512" actId="1076"/>
          <ac:spMkLst>
            <pc:docMk/>
            <pc:sldMk cId="1360718320" sldId="268"/>
            <ac:spMk id="8" creationId="{00000000-0000-0000-0000-000000000000}"/>
          </ac:spMkLst>
        </pc:spChg>
        <pc:spChg chg="add mod">
          <ac:chgData name="Nikhil Jathar" userId="7874bdcc0642262c" providerId="LiveId" clId="{499C8859-6E7F-4412-9928-94456E06A41E}" dt="2021-12-13T04:44:07.222" v="5092" actId="6549"/>
          <ac:spMkLst>
            <pc:docMk/>
            <pc:sldMk cId="1360718320" sldId="268"/>
            <ac:spMk id="9" creationId="{61655BC4-A60B-4ED8-834E-29145B06F48D}"/>
          </ac:spMkLst>
        </pc:spChg>
        <pc:spChg chg="add mod">
          <ac:chgData name="Nikhil Jathar" userId="7874bdcc0642262c" providerId="LiveId" clId="{499C8859-6E7F-4412-9928-94456E06A41E}" dt="2021-12-13T04:45:33.585" v="5211" actId="1076"/>
          <ac:spMkLst>
            <pc:docMk/>
            <pc:sldMk cId="1360718320" sldId="268"/>
            <ac:spMk id="10" creationId="{5108A59C-F365-44D7-BC35-86EA07B508AB}"/>
          </ac:spMkLst>
        </pc:spChg>
        <pc:spChg chg="add mod">
          <ac:chgData name="Nikhil Jathar" userId="7874bdcc0642262c" providerId="LiveId" clId="{499C8859-6E7F-4412-9928-94456E06A41E}" dt="2021-12-13T04:45:17.688" v="5209" actId="20577"/>
          <ac:spMkLst>
            <pc:docMk/>
            <pc:sldMk cId="1360718320" sldId="268"/>
            <ac:spMk id="11" creationId="{DA83EE6E-F1FD-405D-B3A6-F51E3A0EA756}"/>
          </ac:spMkLst>
        </pc:spChg>
        <pc:picChg chg="del">
          <ac:chgData name="Nikhil Jathar" userId="7874bdcc0642262c" providerId="LiveId" clId="{499C8859-6E7F-4412-9928-94456E06A41E}" dt="2021-12-13T04:26:18.643" v="4131" actId="478"/>
          <ac:picMkLst>
            <pc:docMk/>
            <pc:sldMk cId="1360718320" sldId="268"/>
            <ac:picMk id="4" creationId="{7E6EBAA6-4465-4C63-95A5-1BE13FCBC8ED}"/>
          </ac:picMkLst>
        </pc:picChg>
      </pc:sldChg>
      <pc:sldChg chg="addSp modSp add mod modAnim modShow">
        <pc:chgData name="Nikhil Jathar" userId="7874bdcc0642262c" providerId="LiveId" clId="{499C8859-6E7F-4412-9928-94456E06A41E}" dt="2021-12-13T14:18:47.951" v="6300" actId="729"/>
        <pc:sldMkLst>
          <pc:docMk/>
          <pc:sldMk cId="3289381163" sldId="269"/>
        </pc:sldMkLst>
        <pc:spChg chg="add mod">
          <ac:chgData name="Nikhil Jathar" userId="7874bdcc0642262c" providerId="LiveId" clId="{499C8859-6E7F-4412-9928-94456E06A41E}" dt="2021-12-13T14:09:46.765" v="6273" actId="1038"/>
          <ac:spMkLst>
            <pc:docMk/>
            <pc:sldMk cId="3289381163" sldId="269"/>
            <ac:spMk id="2" creationId="{5795331D-1E81-423C-AC17-ADC439077D61}"/>
          </ac:spMkLst>
        </pc:spChg>
        <pc:spChg chg="add mod">
          <ac:chgData name="Nikhil Jathar" userId="7874bdcc0642262c" providerId="LiveId" clId="{499C8859-6E7F-4412-9928-94456E06A41E}" dt="2021-12-13T14:15:14.086" v="6298" actId="14100"/>
          <ac:spMkLst>
            <pc:docMk/>
            <pc:sldMk cId="3289381163" sldId="269"/>
            <ac:spMk id="11" creationId="{A76ADCE7-E7D1-41A7-AD89-C86025AD36F6}"/>
          </ac:spMkLst>
        </pc:spChg>
        <pc:spChg chg="mod">
          <ac:chgData name="Nikhil Jathar" userId="7874bdcc0642262c" providerId="LiveId" clId="{499C8859-6E7F-4412-9928-94456E06A41E}" dt="2021-12-13T14:08:40.400" v="6269" actId="6549"/>
          <ac:spMkLst>
            <pc:docMk/>
            <pc:sldMk cId="3289381163" sldId="269"/>
            <ac:spMk id="22" creationId="{747BD9D2-1386-4B2E-8B56-3E3B29CE6F49}"/>
          </ac:spMkLst>
        </pc:spChg>
        <pc:spChg chg="mod">
          <ac:chgData name="Nikhil Jathar" userId="7874bdcc0642262c" providerId="LiveId" clId="{499C8859-6E7F-4412-9928-94456E06A41E}" dt="2021-12-13T13:35:23.286" v="6183" actId="20577"/>
          <ac:spMkLst>
            <pc:docMk/>
            <pc:sldMk cId="3289381163" sldId="269"/>
            <ac:spMk id="23" creationId="{F3675A93-7C68-4EA6-AE2B-E5E39166B7E7}"/>
          </ac:spMkLst>
        </pc:spChg>
        <pc:spChg chg="mod">
          <ac:chgData name="Nikhil Jathar" userId="7874bdcc0642262c" providerId="LiveId" clId="{499C8859-6E7F-4412-9928-94456E06A41E}" dt="2021-12-13T14:16:40.969" v="6299" actId="20577"/>
          <ac:spMkLst>
            <pc:docMk/>
            <pc:sldMk cId="3289381163" sldId="269"/>
            <ac:spMk id="24" creationId="{54156787-94C1-4257-85B4-93459F3D0B45}"/>
          </ac:spMkLst>
        </pc:spChg>
        <pc:spChg chg="mod">
          <ac:chgData name="Nikhil Jathar" userId="7874bdcc0642262c" providerId="LiveId" clId="{499C8859-6E7F-4412-9928-94456E06A41E}" dt="2021-12-13T13:34:30.330" v="6102" actId="404"/>
          <ac:spMkLst>
            <pc:docMk/>
            <pc:sldMk cId="3289381163" sldId="269"/>
            <ac:spMk id="26" creationId="{C6B75E6C-355B-4A7B-8507-3C1209BC6D7F}"/>
          </ac:spMkLst>
        </pc:spChg>
      </pc:sldChg>
      <pc:sldChg chg="addSp delSp modSp mod modAnim">
        <pc:chgData name="Nikhil Jathar" userId="7874bdcc0642262c" providerId="LiveId" clId="{499C8859-6E7F-4412-9928-94456E06A41E}" dt="2021-12-25T18:27:04.906" v="9177" actId="1036"/>
        <pc:sldMkLst>
          <pc:docMk/>
          <pc:sldMk cId="2438046092" sldId="271"/>
        </pc:sldMkLst>
        <pc:spChg chg="mod modVis">
          <ac:chgData name="Nikhil Jathar" userId="7874bdcc0642262c" providerId="LiveId" clId="{499C8859-6E7F-4412-9928-94456E06A41E}" dt="2021-12-18T00:59:48.642" v="7568" actId="33935"/>
          <ac:spMkLst>
            <pc:docMk/>
            <pc:sldMk cId="2438046092" sldId="271"/>
            <ac:spMk id="3" creationId="{00000000-0000-0000-0000-000000000000}"/>
          </ac:spMkLst>
        </pc:spChg>
        <pc:spChg chg="mod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5" creationId="{00000000-0000-0000-0000-000000000000}"/>
          </ac:spMkLst>
        </pc:spChg>
        <pc:spChg chg="add mod modVis">
          <ac:chgData name="Nikhil Jathar" userId="7874bdcc0642262c" providerId="LiveId" clId="{499C8859-6E7F-4412-9928-94456E06A41E}" dt="2021-12-18T00:59:48.642" v="7568" actId="33935"/>
          <ac:spMkLst>
            <pc:docMk/>
            <pc:sldMk cId="2438046092" sldId="271"/>
            <ac:spMk id="6" creationId="{6AC4AD1D-B695-40A3-9349-187019B0E5D8}"/>
          </ac:spMkLst>
        </pc:spChg>
        <pc:spChg chg="mod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20" creationId="{00000000-0000-0000-0000-000000000000}"/>
          </ac:spMkLst>
        </pc:spChg>
        <pc:spChg chg="mod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25" creationId="{DDE0508F-C9A2-4FF6-BECF-8564A7EFAEB3}"/>
          </ac:spMkLst>
        </pc:spChg>
        <pc:spChg chg="mod modVis">
          <ac:chgData name="Nikhil Jathar" userId="7874bdcc0642262c" providerId="LiveId" clId="{499C8859-6E7F-4412-9928-94456E06A41E}" dt="2021-12-18T00:59:48.642" v="7568" actId="33935"/>
          <ac:spMkLst>
            <pc:docMk/>
            <pc:sldMk cId="2438046092" sldId="271"/>
            <ac:spMk id="32" creationId="{B8CE131B-4A61-4D95-8263-9647DC5F3665}"/>
          </ac:spMkLst>
        </pc:spChg>
        <pc:spChg chg="mod modVis">
          <ac:chgData name="Nikhil Jathar" userId="7874bdcc0642262c" providerId="LiveId" clId="{499C8859-6E7F-4412-9928-94456E06A41E}" dt="2021-12-18T00:59:48.642" v="7568" actId="33935"/>
          <ac:spMkLst>
            <pc:docMk/>
            <pc:sldMk cId="2438046092" sldId="271"/>
            <ac:spMk id="33" creationId="{E6A99F10-46B5-4C42-8FEF-3340A023D97E}"/>
          </ac:spMkLst>
        </pc:spChg>
        <pc:spChg chg="add mod">
          <ac:chgData name="Nikhil Jathar" userId="7874bdcc0642262c" providerId="LiveId" clId="{499C8859-6E7F-4412-9928-94456E06A41E}" dt="2021-12-18T19:10:47.779" v="8848" actId="962"/>
          <ac:spMkLst>
            <pc:docMk/>
            <pc:sldMk cId="2438046092" sldId="271"/>
            <ac:spMk id="35" creationId="{3D631B5C-A67F-41AD-A9E6-81C8A5327A9B}"/>
          </ac:spMkLst>
        </pc:spChg>
        <pc:spChg chg="mod modVis">
          <ac:chgData name="Nikhil Jathar" userId="7874bdcc0642262c" providerId="LiveId" clId="{499C8859-6E7F-4412-9928-94456E06A41E}" dt="2021-12-18T00:59:48.642" v="7568" actId="33935"/>
          <ac:spMkLst>
            <pc:docMk/>
            <pc:sldMk cId="2438046092" sldId="271"/>
            <ac:spMk id="38" creationId="{B8CE131B-4A61-4D95-8263-9647DC5F3665}"/>
          </ac:spMkLst>
        </pc:spChg>
        <pc:spChg chg="mod modVis">
          <ac:chgData name="Nikhil Jathar" userId="7874bdcc0642262c" providerId="LiveId" clId="{499C8859-6E7F-4412-9928-94456E06A41E}" dt="2021-12-18T00:59:48.642" v="7568" actId="33935"/>
          <ac:spMkLst>
            <pc:docMk/>
            <pc:sldMk cId="2438046092" sldId="271"/>
            <ac:spMk id="39" creationId="{E6A99F10-46B5-4C42-8FEF-3340A023D97E}"/>
          </ac:spMkLst>
        </pc:spChg>
        <pc:spChg chg="mod modVis">
          <ac:chgData name="Nikhil Jathar" userId="7874bdcc0642262c" providerId="LiveId" clId="{499C8859-6E7F-4412-9928-94456E06A41E}" dt="2021-12-18T00:59:48.642" v="7568" actId="33935"/>
          <ac:spMkLst>
            <pc:docMk/>
            <pc:sldMk cId="2438046092" sldId="271"/>
            <ac:spMk id="45" creationId="{63166BD5-C95E-4FD2-8D41-FA2C67D32772}"/>
          </ac:spMkLst>
        </pc:spChg>
        <pc:spChg chg="add mod modVis">
          <ac:chgData name="Nikhil Jathar" userId="7874bdcc0642262c" providerId="LiveId" clId="{499C8859-6E7F-4412-9928-94456E06A41E}" dt="2021-12-18T00:59:48.642" v="7568" actId="33935"/>
          <ac:spMkLst>
            <pc:docMk/>
            <pc:sldMk cId="2438046092" sldId="271"/>
            <ac:spMk id="48" creationId="{34CC2E60-7D61-4823-8B2C-A528163E4F89}"/>
          </ac:spMkLst>
        </pc:spChg>
        <pc:spChg chg="mod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50" creationId="{8C5E0358-144A-45FA-9DFE-FD189788E82E}"/>
          </ac:spMkLst>
        </pc:spChg>
        <pc:spChg chg="mod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51" creationId="{00000000-0000-0000-0000-000000000000}"/>
          </ac:spMkLst>
        </pc:spChg>
        <pc:spChg chg="mod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52" creationId="{00000000-0000-0000-0000-000000000000}"/>
          </ac:spMkLst>
        </pc:spChg>
        <pc:spChg chg="mod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54" creationId="{00000000-0000-0000-0000-000000000000}"/>
          </ac:spMkLst>
        </pc:spChg>
        <pc:spChg chg="mod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55" creationId="{00000000-0000-0000-0000-000000000000}"/>
          </ac:spMkLst>
        </pc:spChg>
        <pc:spChg chg="mod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56" creationId="{00000000-0000-0000-0000-000000000000}"/>
          </ac:spMkLst>
        </pc:spChg>
        <pc:spChg chg="mod modVis">
          <ac:chgData name="Nikhil Jathar" userId="7874bdcc0642262c" providerId="LiveId" clId="{499C8859-6E7F-4412-9928-94456E06A41E}" dt="2021-12-18T00:59:48.642" v="7568" actId="33935"/>
          <ac:spMkLst>
            <pc:docMk/>
            <pc:sldMk cId="2438046092" sldId="271"/>
            <ac:spMk id="57" creationId="{4285FF9D-8694-4E00-A9D8-184EF3F92185}"/>
          </ac:spMkLst>
        </pc:spChg>
        <pc:spChg chg="mod modVis">
          <ac:chgData name="Nikhil Jathar" userId="7874bdcc0642262c" providerId="LiveId" clId="{499C8859-6E7F-4412-9928-94456E06A41E}" dt="2021-12-18T00:59:48.642" v="7568" actId="33935"/>
          <ac:spMkLst>
            <pc:docMk/>
            <pc:sldMk cId="2438046092" sldId="271"/>
            <ac:spMk id="58" creationId="{63166BD5-C95E-4FD2-8D41-FA2C67D32772}"/>
          </ac:spMkLst>
        </pc:spChg>
        <pc:spChg chg="mod ord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62" creationId="{B8CE131B-4A61-4D95-8263-9647DC5F3665}"/>
          </ac:spMkLst>
        </pc:spChg>
        <pc:spChg chg="mod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65" creationId="{00000000-0000-0000-0000-000000000000}"/>
          </ac:spMkLst>
        </pc:spChg>
        <pc:spChg chg="mod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66" creationId="{00000000-0000-0000-0000-000000000000}"/>
          </ac:spMkLst>
        </pc:spChg>
        <pc:spChg chg="mod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68" creationId="{8C5E0358-144A-45FA-9DFE-FD189788E82E}"/>
          </ac:spMkLst>
        </pc:spChg>
        <pc:spChg chg="mod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70" creationId="{00000000-0000-0000-0000-000000000000}"/>
          </ac:spMkLst>
        </pc:spChg>
        <pc:spChg chg="mod topLvl">
          <ac:chgData name="Nikhil Jathar" userId="7874bdcc0642262c" providerId="LiveId" clId="{499C8859-6E7F-4412-9928-94456E06A41E}" dt="2021-12-18T01:21:49.393" v="7831" actId="962"/>
          <ac:spMkLst>
            <pc:docMk/>
            <pc:sldMk cId="2438046092" sldId="271"/>
            <ac:spMk id="73" creationId="{EB454A07-ADC2-45E1-A018-5974C8A7EF1A}"/>
          </ac:spMkLst>
        </pc:spChg>
        <pc:spChg chg="mod topLvl modVis">
          <ac:chgData name="Nikhil Jathar" userId="7874bdcc0642262c" providerId="LiveId" clId="{499C8859-6E7F-4412-9928-94456E06A41E}" dt="2021-12-18T01:21:26.744" v="7822" actId="962"/>
          <ac:spMkLst>
            <pc:docMk/>
            <pc:sldMk cId="2438046092" sldId="271"/>
            <ac:spMk id="74" creationId="{1BAAE5A0-6C1B-4C38-ACED-94A5EA4D0741}"/>
          </ac:spMkLst>
        </pc:spChg>
        <pc:spChg chg="mod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75" creationId="{B8CE131B-4A61-4D95-8263-9647DC5F3665}"/>
          </ac:spMkLst>
        </pc:spChg>
        <pc:spChg chg="mod ord">
          <ac:chgData name="Nikhil Jathar" userId="7874bdcc0642262c" providerId="LiveId" clId="{499C8859-6E7F-4412-9928-94456E06A41E}" dt="2021-12-18T01:28:14.553" v="7853" actId="962"/>
          <ac:spMkLst>
            <pc:docMk/>
            <pc:sldMk cId="2438046092" sldId="271"/>
            <ac:spMk id="79" creationId="{8C575865-F9AB-4CBE-921D-0637491EEF46}"/>
          </ac:spMkLst>
        </pc:spChg>
        <pc:spChg chg="mod ord">
          <ac:chgData name="Nikhil Jathar" userId="7874bdcc0642262c" providerId="LiveId" clId="{499C8859-6E7F-4412-9928-94456E06A41E}" dt="2021-12-18T01:28:24.363" v="7855" actId="962"/>
          <ac:spMkLst>
            <pc:docMk/>
            <pc:sldMk cId="2438046092" sldId="271"/>
            <ac:spMk id="80" creationId="{0C34B986-25AE-4DF0-8D0B-809F8D32CFCE}"/>
          </ac:spMkLst>
        </pc:spChg>
        <pc:spChg chg="mod ord">
          <ac:chgData name="Nikhil Jathar" userId="7874bdcc0642262c" providerId="LiveId" clId="{499C8859-6E7F-4412-9928-94456E06A41E}" dt="2021-12-18T01:28:32.913" v="7857" actId="962"/>
          <ac:spMkLst>
            <pc:docMk/>
            <pc:sldMk cId="2438046092" sldId="271"/>
            <ac:spMk id="81" creationId="{7ED1E9CC-72E3-44BC-99C3-AC704E07AEFA}"/>
          </ac:spMkLst>
        </pc:spChg>
        <pc:spChg chg="mod modVis">
          <ac:chgData name="Nikhil Jathar" userId="7874bdcc0642262c" providerId="LiveId" clId="{499C8859-6E7F-4412-9928-94456E06A41E}" dt="2021-12-18T00:59:48.642" v="7568" actId="33935"/>
          <ac:spMkLst>
            <pc:docMk/>
            <pc:sldMk cId="2438046092" sldId="271"/>
            <ac:spMk id="83" creationId="{B8CE131B-4A61-4D95-8263-9647DC5F3665}"/>
          </ac:spMkLst>
        </pc:spChg>
        <pc:spChg chg="mod modVis">
          <ac:chgData name="Nikhil Jathar" userId="7874bdcc0642262c" providerId="LiveId" clId="{499C8859-6E7F-4412-9928-94456E06A41E}" dt="2021-12-18T00:59:48.642" v="7568" actId="33935"/>
          <ac:spMkLst>
            <pc:docMk/>
            <pc:sldMk cId="2438046092" sldId="271"/>
            <ac:spMk id="84" creationId="{E6A99F10-46B5-4C42-8FEF-3340A023D97E}"/>
          </ac:spMkLst>
        </pc:spChg>
        <pc:spChg chg="mod modVis">
          <ac:chgData name="Nikhil Jathar" userId="7874bdcc0642262c" providerId="LiveId" clId="{499C8859-6E7F-4412-9928-94456E06A41E}" dt="2021-12-18T00:59:48.642" v="7568" actId="33935"/>
          <ac:spMkLst>
            <pc:docMk/>
            <pc:sldMk cId="2438046092" sldId="271"/>
            <ac:spMk id="88" creationId="{B8CE131B-4A61-4D95-8263-9647DC5F3665}"/>
          </ac:spMkLst>
        </pc:spChg>
        <pc:spChg chg="mod ord">
          <ac:chgData name="Nikhil Jathar" userId="7874bdcc0642262c" providerId="LiveId" clId="{499C8859-6E7F-4412-9928-94456E06A41E}" dt="2021-12-18T01:28:42.154" v="7859" actId="962"/>
          <ac:spMkLst>
            <pc:docMk/>
            <pc:sldMk cId="2438046092" sldId="271"/>
            <ac:spMk id="89" creationId="{9C286111-7A60-4B1E-93E9-030B56472E0E}"/>
          </ac:spMkLst>
        </pc:spChg>
        <pc:spChg chg="mod modVis">
          <ac:chgData name="Nikhil Jathar" userId="7874bdcc0642262c" providerId="LiveId" clId="{499C8859-6E7F-4412-9928-94456E06A41E}" dt="2021-12-18T00:59:48.642" v="7568" actId="33935"/>
          <ac:spMkLst>
            <pc:docMk/>
            <pc:sldMk cId="2438046092" sldId="271"/>
            <ac:spMk id="90" creationId="{DDE0508F-C9A2-4FF6-BECF-8564A7EFAEB3}"/>
          </ac:spMkLst>
        </pc:spChg>
        <pc:spChg chg="mod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92" creationId="{00000000-0000-0000-0000-000000000000}"/>
          </ac:spMkLst>
        </pc:spChg>
        <pc:spChg chg="mod modVis">
          <ac:chgData name="Nikhil Jathar" userId="7874bdcc0642262c" providerId="LiveId" clId="{499C8859-6E7F-4412-9928-94456E06A41E}" dt="2021-12-18T00:59:48.642" v="7568" actId="33935"/>
          <ac:spMkLst>
            <pc:docMk/>
            <pc:sldMk cId="2438046092" sldId="271"/>
            <ac:spMk id="93" creationId="{B8CE131B-4A61-4D95-8263-9647DC5F3665}"/>
          </ac:spMkLst>
        </pc:spChg>
        <pc:spChg chg="mod modVis">
          <ac:chgData name="Nikhil Jathar" userId="7874bdcc0642262c" providerId="LiveId" clId="{499C8859-6E7F-4412-9928-94456E06A41E}" dt="2021-12-18T00:59:48.642" v="7568" actId="33935"/>
          <ac:spMkLst>
            <pc:docMk/>
            <pc:sldMk cId="2438046092" sldId="271"/>
            <ac:spMk id="94" creationId="{E6A99F10-46B5-4C42-8FEF-3340A023D97E}"/>
          </ac:spMkLst>
        </pc:spChg>
        <pc:spChg chg="mod modVis">
          <ac:chgData name="Nikhil Jathar" userId="7874bdcc0642262c" providerId="LiveId" clId="{499C8859-6E7F-4412-9928-94456E06A41E}" dt="2021-12-18T00:59:48.642" v="7568" actId="33935"/>
          <ac:spMkLst>
            <pc:docMk/>
            <pc:sldMk cId="2438046092" sldId="271"/>
            <ac:spMk id="96" creationId="{B8CE131B-4A61-4D95-8263-9647DC5F3665}"/>
          </ac:spMkLst>
        </pc:spChg>
        <pc:spChg chg="mod modVis">
          <ac:chgData name="Nikhil Jathar" userId="7874bdcc0642262c" providerId="LiveId" clId="{499C8859-6E7F-4412-9928-94456E06A41E}" dt="2021-12-18T00:59:48.642" v="7568" actId="33935"/>
          <ac:spMkLst>
            <pc:docMk/>
            <pc:sldMk cId="2438046092" sldId="271"/>
            <ac:spMk id="97" creationId="{E6A99F10-46B5-4C42-8FEF-3340A023D97E}"/>
          </ac:spMkLst>
        </pc:spChg>
        <pc:spChg chg="mod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101" creationId="{B8CE131B-4A61-4D95-8263-9647DC5F3665}"/>
          </ac:spMkLst>
        </pc:spChg>
        <pc:spChg chg="mod ord">
          <ac:chgData name="Nikhil Jathar" userId="7874bdcc0642262c" providerId="LiveId" clId="{499C8859-6E7F-4412-9928-94456E06A41E}" dt="2021-12-18T01:28:52.488" v="7861" actId="962"/>
          <ac:spMkLst>
            <pc:docMk/>
            <pc:sldMk cId="2438046092" sldId="271"/>
            <ac:spMk id="103" creationId="{0ECA1FDB-EB90-4957-9F8A-5FDED6187E72}"/>
          </ac:spMkLst>
        </pc:spChg>
        <pc:spChg chg="mod">
          <ac:chgData name="Nikhil Jathar" userId="7874bdcc0642262c" providerId="LiveId" clId="{499C8859-6E7F-4412-9928-94456E06A41E}" dt="2021-12-18T01:29:00.708" v="7862" actId="962"/>
          <ac:spMkLst>
            <pc:docMk/>
            <pc:sldMk cId="2438046092" sldId="271"/>
            <ac:spMk id="104" creationId="{4712C847-6535-4874-AEB4-D6B303FBE6CF}"/>
          </ac:spMkLst>
        </pc:spChg>
        <pc:spChg chg="mod modVis">
          <ac:chgData name="Nikhil Jathar" userId="7874bdcc0642262c" providerId="LiveId" clId="{499C8859-6E7F-4412-9928-94456E06A41E}" dt="2021-12-18T00:59:48.642" v="7568" actId="33935"/>
          <ac:spMkLst>
            <pc:docMk/>
            <pc:sldMk cId="2438046092" sldId="271"/>
            <ac:spMk id="105" creationId="{63166BD5-C95E-4FD2-8D41-FA2C67D32772}"/>
          </ac:spMkLst>
        </pc:spChg>
        <pc:spChg chg="mod modVis">
          <ac:chgData name="Nikhil Jathar" userId="7874bdcc0642262c" providerId="LiveId" clId="{499C8859-6E7F-4412-9928-94456E06A41E}" dt="2021-12-18T00:59:48.642" v="7568" actId="33935"/>
          <ac:spMkLst>
            <pc:docMk/>
            <pc:sldMk cId="2438046092" sldId="271"/>
            <ac:spMk id="106" creationId="{00000000-0000-0000-0000-000000000000}"/>
          </ac:spMkLst>
        </pc:spChg>
        <pc:spChg chg="mod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110" creationId="{DDE0508F-C9A2-4FF6-BECF-8564A7EFAEB3}"/>
          </ac:spMkLst>
        </pc:spChg>
        <pc:spChg chg="mod topLvl modVis">
          <ac:chgData name="Nikhil Jathar" userId="7874bdcc0642262c" providerId="LiveId" clId="{499C8859-6E7F-4412-9928-94456E06A41E}" dt="2021-12-18T01:20:44.953" v="7820" actId="962"/>
          <ac:spMkLst>
            <pc:docMk/>
            <pc:sldMk cId="2438046092" sldId="271"/>
            <ac:spMk id="115" creationId="{3F412F8A-48BB-4AD9-B5D4-AD7B6FEB123E}"/>
          </ac:spMkLst>
        </pc:spChg>
        <pc:spChg chg="mod topLvl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116" creationId="{00000000-0000-0000-0000-000000000000}"/>
          </ac:spMkLst>
        </pc:spChg>
        <pc:spChg chg="mod ord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117" creationId="{DDE0508F-C9A2-4FF6-BECF-8564A7EFAEB3}"/>
          </ac:spMkLst>
        </pc:spChg>
        <pc:spChg chg="mod ord">
          <ac:chgData name="Nikhil Jathar" userId="7874bdcc0642262c" providerId="LiveId" clId="{499C8859-6E7F-4412-9928-94456E06A41E}" dt="2021-12-18T05:13:49.145" v="7953" actId="962"/>
          <ac:spMkLst>
            <pc:docMk/>
            <pc:sldMk cId="2438046092" sldId="271"/>
            <ac:spMk id="125" creationId="{8C575865-F9AB-4CBE-921D-0637491EEF46}"/>
          </ac:spMkLst>
        </pc:spChg>
        <pc:spChg chg="mod ord">
          <ac:chgData name="Nikhil Jathar" userId="7874bdcc0642262c" providerId="LiveId" clId="{499C8859-6E7F-4412-9928-94456E06A41E}" dt="2021-12-18T05:13:41.179" v="7952" actId="962"/>
          <ac:spMkLst>
            <pc:docMk/>
            <pc:sldMk cId="2438046092" sldId="271"/>
            <ac:spMk id="126" creationId="{0C34B986-25AE-4DF0-8D0B-809F8D32CFCE}"/>
          </ac:spMkLst>
        </pc:spChg>
        <pc:spChg chg="mod ord">
          <ac:chgData name="Nikhil Jathar" userId="7874bdcc0642262c" providerId="LiveId" clId="{499C8859-6E7F-4412-9928-94456E06A41E}" dt="2021-12-18T05:13:32.821" v="7951" actId="962"/>
          <ac:spMkLst>
            <pc:docMk/>
            <pc:sldMk cId="2438046092" sldId="271"/>
            <ac:spMk id="127" creationId="{7ED1E9CC-72E3-44BC-99C3-AC704E07AEFA}"/>
          </ac:spMkLst>
        </pc:spChg>
        <pc:spChg chg="mod">
          <ac:chgData name="Nikhil Jathar" userId="7874bdcc0642262c" providerId="LiveId" clId="{499C8859-6E7F-4412-9928-94456E06A41E}" dt="2021-12-18T05:13:20.990" v="7950" actId="962"/>
          <ac:spMkLst>
            <pc:docMk/>
            <pc:sldMk cId="2438046092" sldId="271"/>
            <ac:spMk id="128" creationId="{9C286111-7A60-4B1E-93E9-030B56472E0E}"/>
          </ac:spMkLst>
        </pc:spChg>
        <pc:spChg chg="mod ord">
          <ac:chgData name="Nikhil Jathar" userId="7874bdcc0642262c" providerId="LiveId" clId="{499C8859-6E7F-4412-9928-94456E06A41E}" dt="2021-12-18T05:13:13.910" v="7949" actId="962"/>
          <ac:spMkLst>
            <pc:docMk/>
            <pc:sldMk cId="2438046092" sldId="271"/>
            <ac:spMk id="129" creationId="{0ECA1FDB-EB90-4957-9F8A-5FDED6187E72}"/>
          </ac:spMkLst>
        </pc:spChg>
        <pc:spChg chg="mod ord">
          <ac:chgData name="Nikhil Jathar" userId="7874bdcc0642262c" providerId="LiveId" clId="{499C8859-6E7F-4412-9928-94456E06A41E}" dt="2021-12-18T05:13:06.575" v="7948" actId="962"/>
          <ac:spMkLst>
            <pc:docMk/>
            <pc:sldMk cId="2438046092" sldId="271"/>
            <ac:spMk id="130" creationId="{4712C847-6535-4874-AEB4-D6B303FBE6CF}"/>
          </ac:spMkLst>
        </pc:spChg>
        <pc:spChg chg="mod ord">
          <ac:chgData name="Nikhil Jathar" userId="7874bdcc0642262c" providerId="LiveId" clId="{499C8859-6E7F-4412-9928-94456E06A41E}" dt="2021-12-18T05:12:56.180" v="7947" actId="962"/>
          <ac:spMkLst>
            <pc:docMk/>
            <pc:sldMk cId="2438046092" sldId="271"/>
            <ac:spMk id="132" creationId="{4712C847-6535-4874-AEB4-D6B303FBE6CF}"/>
          </ac:spMkLst>
        </pc:spChg>
        <pc:spChg chg="mod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134" creationId="{2D2E0ED1-64F0-454E-A442-CA31B02E71DA}"/>
          </ac:spMkLst>
        </pc:spChg>
        <pc:spChg chg="mod ord modVis">
          <ac:chgData name="Nikhil Jathar" userId="7874bdcc0642262c" providerId="LiveId" clId="{499C8859-6E7F-4412-9928-94456E06A41E}" dt="2021-12-18T05:24:27.384" v="8051" actId="33935"/>
          <ac:spMkLst>
            <pc:docMk/>
            <pc:sldMk cId="2438046092" sldId="271"/>
            <ac:spMk id="136" creationId="{63166BD5-C95E-4FD2-8D41-FA2C67D32772}"/>
          </ac:spMkLst>
        </pc:spChg>
        <pc:spChg chg="mod modVis">
          <ac:chgData name="Nikhil Jathar" userId="7874bdcc0642262c" providerId="LiveId" clId="{499C8859-6E7F-4412-9928-94456E06A41E}" dt="2021-12-18T05:24:27.384" v="8051" actId="33935"/>
          <ac:spMkLst>
            <pc:docMk/>
            <pc:sldMk cId="2438046092" sldId="271"/>
            <ac:spMk id="137" creationId="{00000000-0000-0000-0000-000000000000}"/>
          </ac:spMkLst>
        </pc:spChg>
        <pc:spChg chg="mod">
          <ac:chgData name="Nikhil Jathar" userId="7874bdcc0642262c" providerId="LiveId" clId="{499C8859-6E7F-4412-9928-94456E06A41E}" dt="2021-12-18T05:17:59.300" v="7983" actId="962"/>
          <ac:spMkLst>
            <pc:docMk/>
            <pc:sldMk cId="2438046092" sldId="271"/>
            <ac:spMk id="139" creationId="{B8CE131B-4A61-4D95-8263-9647DC5F3665}"/>
          </ac:spMkLst>
        </pc:spChg>
        <pc:spChg chg="mod">
          <ac:chgData name="Nikhil Jathar" userId="7874bdcc0642262c" providerId="LiveId" clId="{499C8859-6E7F-4412-9928-94456E06A41E}" dt="2021-12-18T05:17:39.574" v="7980" actId="962"/>
          <ac:spMkLst>
            <pc:docMk/>
            <pc:sldMk cId="2438046092" sldId="271"/>
            <ac:spMk id="140" creationId="{E6A99F10-46B5-4C42-8FEF-3340A023D97E}"/>
          </ac:spMkLst>
        </pc:spChg>
        <pc:spChg chg="mod">
          <ac:chgData name="Nikhil Jathar" userId="7874bdcc0642262c" providerId="LiveId" clId="{499C8859-6E7F-4412-9928-94456E06A41E}" dt="2021-12-18T05:17:14.734" v="7977" actId="962"/>
          <ac:spMkLst>
            <pc:docMk/>
            <pc:sldMk cId="2438046092" sldId="271"/>
            <ac:spMk id="142" creationId="{B8CE131B-4A61-4D95-8263-9647DC5F3665}"/>
          </ac:spMkLst>
        </pc:spChg>
        <pc:spChg chg="mod">
          <ac:chgData name="Nikhil Jathar" userId="7874bdcc0642262c" providerId="LiveId" clId="{499C8859-6E7F-4412-9928-94456E06A41E}" dt="2021-12-18T05:16:55.763" v="7976" actId="962"/>
          <ac:spMkLst>
            <pc:docMk/>
            <pc:sldMk cId="2438046092" sldId="271"/>
            <ac:spMk id="143" creationId="{E6A99F10-46B5-4C42-8FEF-3340A023D97E}"/>
          </ac:spMkLst>
        </pc:spChg>
        <pc:spChg chg="mod ord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146" creationId="{DDE0508F-C9A2-4FF6-BECF-8564A7EFAEB3}"/>
          </ac:spMkLst>
        </pc:spChg>
        <pc:spChg chg="mod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147" creationId="{DDE0508F-C9A2-4FF6-BECF-8564A7EFAEB3}"/>
          </ac:spMkLst>
        </pc:spChg>
        <pc:spChg chg="mod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148" creationId="{DDE0508F-C9A2-4FF6-BECF-8564A7EFAEB3}"/>
          </ac:spMkLst>
        </pc:spChg>
        <pc:spChg chg="mod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149" creationId="{DDE0508F-C9A2-4FF6-BECF-8564A7EFAEB3}"/>
          </ac:spMkLst>
        </pc:spChg>
        <pc:spChg chg="add mod ord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150" creationId="{E25C118E-9A42-4461-B380-48E9B25746F0}"/>
          </ac:spMkLst>
        </pc:spChg>
        <pc:spChg chg="add mod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151" creationId="{2EE097DF-5D12-4F74-9046-A4EEF80BCCEF}"/>
          </ac:spMkLst>
        </pc:spChg>
        <pc:spChg chg="mod">
          <ac:chgData name="Nikhil Jathar" userId="7874bdcc0642262c" providerId="LiveId" clId="{499C8859-6E7F-4412-9928-94456E06A41E}" dt="2021-12-18T14:55:54.362" v="8165"/>
          <ac:spMkLst>
            <pc:docMk/>
            <pc:sldMk cId="2438046092" sldId="271"/>
            <ac:spMk id="153" creationId="{847AA490-3D58-4099-909F-FAA91BD08075}"/>
          </ac:spMkLst>
        </pc:spChg>
        <pc:spChg chg="mod">
          <ac:chgData name="Nikhil Jathar" userId="7874bdcc0642262c" providerId="LiveId" clId="{499C8859-6E7F-4412-9928-94456E06A41E}" dt="2021-12-18T14:55:54.362" v="8165"/>
          <ac:spMkLst>
            <pc:docMk/>
            <pc:sldMk cId="2438046092" sldId="271"/>
            <ac:spMk id="154" creationId="{7C2420A2-61EE-4639-ADEA-E47A4C9038B3}"/>
          </ac:spMkLst>
        </pc:spChg>
        <pc:spChg chg="mod">
          <ac:chgData name="Nikhil Jathar" userId="7874bdcc0642262c" providerId="LiveId" clId="{499C8859-6E7F-4412-9928-94456E06A41E}" dt="2021-12-18T14:55:54.362" v="8165"/>
          <ac:spMkLst>
            <pc:docMk/>
            <pc:sldMk cId="2438046092" sldId="271"/>
            <ac:spMk id="156" creationId="{9C39A768-4306-45E7-9EAD-47DCC4BF3573}"/>
          </ac:spMkLst>
        </pc:spChg>
        <pc:spChg chg="mod">
          <ac:chgData name="Nikhil Jathar" userId="7874bdcc0642262c" providerId="LiveId" clId="{499C8859-6E7F-4412-9928-94456E06A41E}" dt="2021-12-18T14:55:54.362" v="8165"/>
          <ac:spMkLst>
            <pc:docMk/>
            <pc:sldMk cId="2438046092" sldId="271"/>
            <ac:spMk id="157" creationId="{1E6E0F83-FC97-4B46-8FEC-1599CC4B214F}"/>
          </ac:spMkLst>
        </pc:spChg>
        <pc:spChg chg="mod">
          <ac:chgData name="Nikhil Jathar" userId="7874bdcc0642262c" providerId="LiveId" clId="{499C8859-6E7F-4412-9928-94456E06A41E}" dt="2021-12-18T14:55:54.362" v="8165"/>
          <ac:spMkLst>
            <pc:docMk/>
            <pc:sldMk cId="2438046092" sldId="271"/>
            <ac:spMk id="161" creationId="{8ADC7DA5-BE8F-454A-9644-9E6F6AE92720}"/>
          </ac:spMkLst>
        </pc:spChg>
        <pc:spChg chg="mod">
          <ac:chgData name="Nikhil Jathar" userId="7874bdcc0642262c" providerId="LiveId" clId="{499C8859-6E7F-4412-9928-94456E06A41E}" dt="2021-12-18T14:55:54.362" v="8165"/>
          <ac:spMkLst>
            <pc:docMk/>
            <pc:sldMk cId="2438046092" sldId="271"/>
            <ac:spMk id="162" creationId="{51B97C98-0FCD-4A9A-BC47-D0227F7248C0}"/>
          </ac:spMkLst>
        </pc:spChg>
        <pc:spChg chg="mod">
          <ac:chgData name="Nikhil Jathar" userId="7874bdcc0642262c" providerId="LiveId" clId="{499C8859-6E7F-4412-9928-94456E06A41E}" dt="2021-12-18T15:06:59.355" v="8231"/>
          <ac:spMkLst>
            <pc:docMk/>
            <pc:sldMk cId="2438046092" sldId="271"/>
            <ac:spMk id="164" creationId="{5DA931BB-085A-44D4-BD5C-D3311B5D9CE9}"/>
          </ac:spMkLst>
        </pc:spChg>
        <pc:spChg chg="mod">
          <ac:chgData name="Nikhil Jathar" userId="7874bdcc0642262c" providerId="LiveId" clId="{499C8859-6E7F-4412-9928-94456E06A41E}" dt="2021-12-18T15:06:59.355" v="8231"/>
          <ac:spMkLst>
            <pc:docMk/>
            <pc:sldMk cId="2438046092" sldId="271"/>
            <ac:spMk id="165" creationId="{444B6E9A-90DA-458E-A9A9-2EF9EE5A5E1C}"/>
          </ac:spMkLst>
        </pc:spChg>
        <pc:spChg chg="mod">
          <ac:chgData name="Nikhil Jathar" userId="7874bdcc0642262c" providerId="LiveId" clId="{499C8859-6E7F-4412-9928-94456E06A41E}" dt="2021-12-18T15:06:59.355" v="8231"/>
          <ac:spMkLst>
            <pc:docMk/>
            <pc:sldMk cId="2438046092" sldId="271"/>
            <ac:spMk id="167" creationId="{E81ED367-8AAE-4B91-8F5B-AFA0B7602B2F}"/>
          </ac:spMkLst>
        </pc:spChg>
        <pc:spChg chg="mod">
          <ac:chgData name="Nikhil Jathar" userId="7874bdcc0642262c" providerId="LiveId" clId="{499C8859-6E7F-4412-9928-94456E06A41E}" dt="2021-12-18T15:06:59.355" v="8231"/>
          <ac:spMkLst>
            <pc:docMk/>
            <pc:sldMk cId="2438046092" sldId="271"/>
            <ac:spMk id="168" creationId="{3B253F1B-D969-4662-AF38-DEB79292B100}"/>
          </ac:spMkLst>
        </pc:spChg>
        <pc:spChg chg="mod">
          <ac:chgData name="Nikhil Jathar" userId="7874bdcc0642262c" providerId="LiveId" clId="{499C8859-6E7F-4412-9928-94456E06A41E}" dt="2021-12-18T15:06:59.355" v="8231"/>
          <ac:spMkLst>
            <pc:docMk/>
            <pc:sldMk cId="2438046092" sldId="271"/>
            <ac:spMk id="172" creationId="{3F379185-46BD-45F0-8FBC-3F9657F88F4F}"/>
          </ac:spMkLst>
        </pc:spChg>
        <pc:spChg chg="mod">
          <ac:chgData name="Nikhil Jathar" userId="7874bdcc0642262c" providerId="LiveId" clId="{499C8859-6E7F-4412-9928-94456E06A41E}" dt="2021-12-18T15:06:59.355" v="8231"/>
          <ac:spMkLst>
            <pc:docMk/>
            <pc:sldMk cId="2438046092" sldId="271"/>
            <ac:spMk id="173" creationId="{6A70DDE0-831A-4CD0-B7C2-424DEF257CE5}"/>
          </ac:spMkLst>
        </pc:spChg>
        <pc:spChg chg="add mod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176" creationId="{B13FC025-07E4-4A39-AC8E-B23A559FBD1C}"/>
          </ac:spMkLst>
        </pc:spChg>
        <pc:spChg chg="add mod modVis">
          <ac:chgData name="Nikhil Jathar" userId="7874bdcc0642262c" providerId="LiveId" clId="{499C8859-6E7F-4412-9928-94456E06A41E}" dt="2021-12-25T18:27:04.906" v="9177" actId="1036"/>
          <ac:spMkLst>
            <pc:docMk/>
            <pc:sldMk cId="2438046092" sldId="271"/>
            <ac:spMk id="177" creationId="{21D4C576-A55F-40C2-9DCB-CF4F8A397FC2}"/>
          </ac:spMkLst>
        </pc:spChg>
        <pc:spChg chg="add mod">
          <ac:chgData name="Nikhil Jathar" userId="7874bdcc0642262c" providerId="LiveId" clId="{499C8859-6E7F-4412-9928-94456E06A41E}" dt="2021-12-18T19:05:37.623" v="8773" actId="6549"/>
          <ac:spMkLst>
            <pc:docMk/>
            <pc:sldMk cId="2438046092" sldId="271"/>
            <ac:spMk id="178" creationId="{7F733510-9376-4D32-8DA4-F51D456BF26D}"/>
          </ac:spMkLst>
        </pc:spChg>
        <pc:spChg chg="add mod">
          <ac:chgData name="Nikhil Jathar" userId="7874bdcc0642262c" providerId="LiveId" clId="{499C8859-6E7F-4412-9928-94456E06A41E}" dt="2021-12-18T19:10:47.779" v="8848" actId="962"/>
          <ac:spMkLst>
            <pc:docMk/>
            <pc:sldMk cId="2438046092" sldId="271"/>
            <ac:spMk id="179" creationId="{17C5C332-C465-4A62-AD17-4B3EBE62BE67}"/>
          </ac:spMkLst>
        </pc:spChg>
        <pc:spChg chg="add del mod">
          <ac:chgData name="Nikhil Jathar" userId="7874bdcc0642262c" providerId="LiveId" clId="{499C8859-6E7F-4412-9928-94456E06A41E}" dt="2021-12-18T19:06:23.017" v="8775"/>
          <ac:spMkLst>
            <pc:docMk/>
            <pc:sldMk cId="2438046092" sldId="271"/>
            <ac:spMk id="180" creationId="{8272608B-5E77-4D50-B8B9-B1BAA6165641}"/>
          </ac:spMkLst>
        </pc:spChg>
        <pc:spChg chg="add mod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181" creationId="{5D56D82D-490E-411E-81C7-D4C0C6AA0B64}"/>
          </ac:spMkLst>
        </pc:spChg>
        <pc:spChg chg="add mod ord">
          <ac:chgData name="Nikhil Jathar" userId="7874bdcc0642262c" providerId="LiveId" clId="{499C8859-6E7F-4412-9928-94456E06A41E}" dt="2021-12-18T20:47:57.699" v="8883" actId="13244"/>
          <ac:spMkLst>
            <pc:docMk/>
            <pc:sldMk cId="2438046092" sldId="271"/>
            <ac:spMk id="182" creationId="{A005809E-3DCE-4179-BA76-805070D04D7C}"/>
          </ac:spMkLst>
        </pc:spChg>
        <pc:spChg chg="add mod">
          <ac:chgData name="Nikhil Jathar" userId="7874bdcc0642262c" providerId="LiveId" clId="{499C8859-6E7F-4412-9928-94456E06A41E}" dt="2021-12-18T20:47:36.665" v="8880" actId="962"/>
          <ac:spMkLst>
            <pc:docMk/>
            <pc:sldMk cId="2438046092" sldId="271"/>
            <ac:spMk id="183" creationId="{2218642D-37F5-4D51-A86E-AC56A4D91497}"/>
          </ac:spMkLst>
        </pc:spChg>
        <pc:spChg chg="add mod ord">
          <ac:chgData name="Nikhil Jathar" userId="7874bdcc0642262c" providerId="LiveId" clId="{499C8859-6E7F-4412-9928-94456E06A41E}" dt="2021-12-18T20:48:00.415" v="8884" actId="13244"/>
          <ac:spMkLst>
            <pc:docMk/>
            <pc:sldMk cId="2438046092" sldId="271"/>
            <ac:spMk id="184" creationId="{8F2C4769-2240-4E88-B369-000D87489C40}"/>
          </ac:spMkLst>
        </pc:spChg>
        <pc:spChg chg="add mod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185" creationId="{E829CAA5-5A7E-41C6-A309-E9DC3A69A5F4}"/>
          </ac:spMkLst>
        </pc:spChg>
        <pc:spChg chg="add mod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186" creationId="{20B33038-517A-47EC-AD4B-30385EE7A302}"/>
          </ac:spMkLst>
        </pc:spChg>
        <pc:spChg chg="add mod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187" creationId="{97702152-CC4A-4EA5-B4EF-A7555F436909}"/>
          </ac:spMkLst>
        </pc:spChg>
        <pc:spChg chg="mod">
          <ac:chgData name="Nikhil Jathar" userId="7874bdcc0642262c" providerId="LiveId" clId="{499C8859-6E7F-4412-9928-94456E06A41E}" dt="2021-12-25T18:27:04.906" v="9177" actId="1036"/>
          <ac:spMkLst>
            <pc:docMk/>
            <pc:sldMk cId="2438046092" sldId="271"/>
            <ac:spMk id="189" creationId="{19B53A4A-1926-454F-823B-96811D80E792}"/>
          </ac:spMkLst>
        </pc:spChg>
        <pc:spChg chg="mod">
          <ac:chgData name="Nikhil Jathar" userId="7874bdcc0642262c" providerId="LiveId" clId="{499C8859-6E7F-4412-9928-94456E06A41E}" dt="2021-12-18T21:02:58.868" v="9034"/>
          <ac:spMkLst>
            <pc:docMk/>
            <pc:sldMk cId="2438046092" sldId="271"/>
            <ac:spMk id="189" creationId="{6E794DB1-B34E-41BF-81AD-933A834F75C4}"/>
          </ac:spMkLst>
        </pc:spChg>
        <pc:spChg chg="mod">
          <ac:chgData name="Nikhil Jathar" userId="7874bdcc0642262c" providerId="LiveId" clId="{499C8859-6E7F-4412-9928-94456E06A41E}" dt="2021-12-18T21:02:58.868" v="9034"/>
          <ac:spMkLst>
            <pc:docMk/>
            <pc:sldMk cId="2438046092" sldId="271"/>
            <ac:spMk id="190" creationId="{77B6280C-4222-4887-93A0-4FA3960820C0}"/>
          </ac:spMkLst>
        </pc:spChg>
        <pc:spChg chg="mod">
          <ac:chgData name="Nikhil Jathar" userId="7874bdcc0642262c" providerId="LiveId" clId="{499C8859-6E7F-4412-9928-94456E06A41E}" dt="2021-12-18T21:02:58.868" v="9034"/>
          <ac:spMkLst>
            <pc:docMk/>
            <pc:sldMk cId="2438046092" sldId="271"/>
            <ac:spMk id="192" creationId="{DCBE8557-81FB-492C-881E-56FBBAFA54BA}"/>
          </ac:spMkLst>
        </pc:spChg>
        <pc:spChg chg="mod">
          <ac:chgData name="Nikhil Jathar" userId="7874bdcc0642262c" providerId="LiveId" clId="{499C8859-6E7F-4412-9928-94456E06A41E}" dt="2021-12-18T21:02:58.868" v="9034"/>
          <ac:spMkLst>
            <pc:docMk/>
            <pc:sldMk cId="2438046092" sldId="271"/>
            <ac:spMk id="193" creationId="{2FB7FC34-749B-4F6C-A770-CC3E851E39AF}"/>
          </ac:spMkLst>
        </pc:spChg>
        <pc:spChg chg="add del mod">
          <ac:chgData name="Nikhil Jathar" userId="7874bdcc0642262c" providerId="LiveId" clId="{499C8859-6E7F-4412-9928-94456E06A41E}" dt="2021-12-18T21:04:11.901" v="9040" actId="478"/>
          <ac:spMkLst>
            <pc:docMk/>
            <pc:sldMk cId="2438046092" sldId="271"/>
            <ac:spMk id="197" creationId="{20E563D3-DF20-48AD-AA42-57128AE300F5}"/>
          </ac:spMkLst>
        </pc:spChg>
        <pc:spChg chg="mod">
          <ac:chgData name="Nikhil Jathar" userId="7874bdcc0642262c" providerId="LiveId" clId="{499C8859-6E7F-4412-9928-94456E06A41E}" dt="2021-12-18T21:04:03.369" v="9037"/>
          <ac:spMkLst>
            <pc:docMk/>
            <pc:sldMk cId="2438046092" sldId="271"/>
            <ac:spMk id="199" creationId="{0DC1D4B2-0252-4C9E-A2F4-CA1017ED942B}"/>
          </ac:spMkLst>
        </pc:spChg>
        <pc:spChg chg="mod">
          <ac:chgData name="Nikhil Jathar" userId="7874bdcc0642262c" providerId="LiveId" clId="{499C8859-6E7F-4412-9928-94456E06A41E}" dt="2021-12-18T21:04:03.369" v="9037"/>
          <ac:spMkLst>
            <pc:docMk/>
            <pc:sldMk cId="2438046092" sldId="271"/>
            <ac:spMk id="200" creationId="{9C41F3FD-FFC7-4B9F-83FC-EF907A8C14DA}"/>
          </ac:spMkLst>
        </pc:spChg>
        <pc:spChg chg="mod">
          <ac:chgData name="Nikhil Jathar" userId="7874bdcc0642262c" providerId="LiveId" clId="{499C8859-6E7F-4412-9928-94456E06A41E}" dt="2021-12-18T21:04:03.369" v="9037"/>
          <ac:spMkLst>
            <pc:docMk/>
            <pc:sldMk cId="2438046092" sldId="271"/>
            <ac:spMk id="202" creationId="{93654C6C-7FFF-407A-AC13-FE26D18424A8}"/>
          </ac:spMkLst>
        </pc:spChg>
        <pc:spChg chg="mod">
          <ac:chgData name="Nikhil Jathar" userId="7874bdcc0642262c" providerId="LiveId" clId="{499C8859-6E7F-4412-9928-94456E06A41E}" dt="2021-12-18T21:04:03.369" v="9037"/>
          <ac:spMkLst>
            <pc:docMk/>
            <pc:sldMk cId="2438046092" sldId="271"/>
            <ac:spMk id="203" creationId="{9A3D7256-BFB7-4149-9EE1-36A12A428E8B}"/>
          </ac:spMkLst>
        </pc:spChg>
        <pc:spChg chg="add del mod">
          <ac:chgData name="Nikhil Jathar" userId="7874bdcc0642262c" providerId="LiveId" clId="{499C8859-6E7F-4412-9928-94456E06A41E}" dt="2021-12-18T21:04:09.487" v="9039" actId="478"/>
          <ac:spMkLst>
            <pc:docMk/>
            <pc:sldMk cId="2438046092" sldId="271"/>
            <ac:spMk id="207" creationId="{E22FB3AC-E833-4F9B-9780-E33486262A73}"/>
          </ac:spMkLst>
        </pc:spChg>
        <pc:spChg chg="mod">
          <ac:chgData name="Nikhil Jathar" userId="7874bdcc0642262c" providerId="LiveId" clId="{499C8859-6E7F-4412-9928-94456E06A41E}" dt="2021-12-18T21:04:56.874" v="9044"/>
          <ac:spMkLst>
            <pc:docMk/>
            <pc:sldMk cId="2438046092" sldId="271"/>
            <ac:spMk id="210" creationId="{27D7A3CD-E311-489E-AE3D-AD0EC553D032}"/>
          </ac:spMkLst>
        </pc:spChg>
        <pc:spChg chg="mod">
          <ac:chgData name="Nikhil Jathar" userId="7874bdcc0642262c" providerId="LiveId" clId="{499C8859-6E7F-4412-9928-94456E06A41E}" dt="2021-12-18T21:04:56.874" v="9044"/>
          <ac:spMkLst>
            <pc:docMk/>
            <pc:sldMk cId="2438046092" sldId="271"/>
            <ac:spMk id="211" creationId="{327B10DD-EC88-4CF8-851D-1D103F841810}"/>
          </ac:spMkLst>
        </pc:spChg>
        <pc:spChg chg="mod">
          <ac:chgData name="Nikhil Jathar" userId="7874bdcc0642262c" providerId="LiveId" clId="{499C8859-6E7F-4412-9928-94456E06A41E}" dt="2021-12-18T21:04:56.874" v="9044"/>
          <ac:spMkLst>
            <pc:docMk/>
            <pc:sldMk cId="2438046092" sldId="271"/>
            <ac:spMk id="213" creationId="{C588017E-675B-4F58-B83D-41C2A5CD31A4}"/>
          </ac:spMkLst>
        </pc:spChg>
        <pc:spChg chg="mod">
          <ac:chgData name="Nikhil Jathar" userId="7874bdcc0642262c" providerId="LiveId" clId="{499C8859-6E7F-4412-9928-94456E06A41E}" dt="2021-12-18T21:04:56.874" v="9044"/>
          <ac:spMkLst>
            <pc:docMk/>
            <pc:sldMk cId="2438046092" sldId="271"/>
            <ac:spMk id="214" creationId="{385F934A-0F52-4BB4-BBA3-0C9F385CA74A}"/>
          </ac:spMkLst>
        </pc:spChg>
        <pc:spChg chg="add mod modVis">
          <ac:chgData name="Nikhil Jathar" userId="7874bdcc0642262c" providerId="LiveId" clId="{499C8859-6E7F-4412-9928-94456E06A41E}" dt="2021-12-18T21:08:26.241" v="9131" actId="14429"/>
          <ac:spMkLst>
            <pc:docMk/>
            <pc:sldMk cId="2438046092" sldId="271"/>
            <ac:spMk id="218" creationId="{84CC3FEF-0B11-49DC-8625-3146D5C93C4B}"/>
          </ac:spMkLst>
        </pc:spChg>
        <pc:spChg chg="add mod modVis">
          <ac:chgData name="Nikhil Jathar" userId="7874bdcc0642262c" providerId="LiveId" clId="{499C8859-6E7F-4412-9928-94456E06A41E}" dt="2021-12-18T21:08:25.499" v="9130" actId="33934"/>
          <ac:spMkLst>
            <pc:docMk/>
            <pc:sldMk cId="2438046092" sldId="271"/>
            <ac:spMk id="219" creationId="{469386E6-3961-4B9B-9746-65F256415FE2}"/>
          </ac:spMkLst>
        </pc:spChg>
        <pc:spChg chg="add mod">
          <ac:chgData name="Nikhil Jathar" userId="7874bdcc0642262c" providerId="LiveId" clId="{499C8859-6E7F-4412-9928-94456E06A41E}" dt="2021-12-18T21:11:34.914" v="9174" actId="1076"/>
          <ac:spMkLst>
            <pc:docMk/>
            <pc:sldMk cId="2438046092" sldId="271"/>
            <ac:spMk id="220" creationId="{7195E179-896C-4E38-B305-809438B6B9DF}"/>
          </ac:spMkLst>
        </pc:spChg>
        <pc:grpChg chg="mod modVis">
          <ac:chgData name="Nikhil Jathar" userId="7874bdcc0642262c" providerId="LiveId" clId="{499C8859-6E7F-4412-9928-94456E06A41E}" dt="2021-12-18T21:08:25.499" v="9130" actId="33934"/>
          <ac:grpSpMkLst>
            <pc:docMk/>
            <pc:sldMk cId="2438046092" sldId="271"/>
            <ac:grpSpMk id="2" creationId="{00000000-0000-0000-0000-000000000000}"/>
          </ac:grpSpMkLst>
        </pc:grpChg>
        <pc:grpChg chg="mod modVis">
          <ac:chgData name="Nikhil Jathar" userId="7874bdcc0642262c" providerId="LiveId" clId="{499C8859-6E7F-4412-9928-94456E06A41E}" dt="2021-12-18T21:08:25.499" v="9130" actId="33934"/>
          <ac:grpSpMkLst>
            <pc:docMk/>
            <pc:sldMk cId="2438046092" sldId="271"/>
            <ac:grpSpMk id="4" creationId="{00000000-0000-0000-0000-000000000000}"/>
          </ac:grpSpMkLst>
        </pc:grpChg>
        <pc:grpChg chg="add mod modVis">
          <ac:chgData name="Nikhil Jathar" userId="7874bdcc0642262c" providerId="LiveId" clId="{499C8859-6E7F-4412-9928-94456E06A41E}" dt="2021-12-18T21:08:25.499" v="9130" actId="33934"/>
          <ac:grpSpMkLst>
            <pc:docMk/>
            <pc:sldMk cId="2438046092" sldId="271"/>
            <ac:grpSpMk id="8" creationId="{72CC1ADD-6AF1-4688-918C-09F608A4939A}"/>
          </ac:grpSpMkLst>
        </pc:grpChg>
        <pc:grpChg chg="add mod modVis">
          <ac:chgData name="Nikhil Jathar" userId="7874bdcc0642262c" providerId="LiveId" clId="{499C8859-6E7F-4412-9928-94456E06A41E}" dt="2021-12-18T21:08:25.499" v="9130" actId="33934"/>
          <ac:grpSpMkLst>
            <pc:docMk/>
            <pc:sldMk cId="2438046092" sldId="271"/>
            <ac:grpSpMk id="9" creationId="{4BC09B37-2F03-4429-B037-699C284C079A}"/>
          </ac:grpSpMkLst>
        </pc:grpChg>
        <pc:grpChg chg="add mod modVis">
          <ac:chgData name="Nikhil Jathar" userId="7874bdcc0642262c" providerId="LiveId" clId="{499C8859-6E7F-4412-9928-94456E06A41E}" dt="2021-12-18T21:08:25.499" v="9130" actId="33934"/>
          <ac:grpSpMkLst>
            <pc:docMk/>
            <pc:sldMk cId="2438046092" sldId="271"/>
            <ac:grpSpMk id="10" creationId="{1F4E8FB1-754C-49BB-9B0C-01B6AA0E3642}"/>
          </ac:grpSpMkLst>
        </pc:grpChg>
        <pc:grpChg chg="add mod">
          <ac:chgData name="Nikhil Jathar" userId="7874bdcc0642262c" providerId="LiveId" clId="{499C8859-6E7F-4412-9928-94456E06A41E}" dt="2021-12-15T02:21:54.865" v="7371" actId="164"/>
          <ac:grpSpMkLst>
            <pc:docMk/>
            <pc:sldMk cId="2438046092" sldId="271"/>
            <ac:grpSpMk id="10" creationId="{60F947E8-226E-4610-81A9-48223ADF4F02}"/>
          </ac:grpSpMkLst>
        </pc:grpChg>
        <pc:grpChg chg="add del mod modVis">
          <ac:chgData name="Nikhil Jathar" userId="7874bdcc0642262c" providerId="LiveId" clId="{499C8859-6E7F-4412-9928-94456E06A41E}" dt="2021-12-18T01:18:26.505" v="7796" actId="165"/>
          <ac:grpSpMkLst>
            <pc:docMk/>
            <pc:sldMk cId="2438046092" sldId="271"/>
            <ac:grpSpMk id="10" creationId="{D70EAD4C-A5B5-480C-895C-BB197E3A06B5}"/>
          </ac:grpSpMkLst>
        </pc:grpChg>
        <pc:grpChg chg="add mod modVis">
          <ac:chgData name="Nikhil Jathar" userId="7874bdcc0642262c" providerId="LiveId" clId="{499C8859-6E7F-4412-9928-94456E06A41E}" dt="2021-12-18T21:08:25.499" v="9130" actId="33934"/>
          <ac:grpSpMkLst>
            <pc:docMk/>
            <pc:sldMk cId="2438046092" sldId="271"/>
            <ac:grpSpMk id="12" creationId="{B9C8FBC9-D177-4140-913E-4E5EB9ED492F}"/>
          </ac:grpSpMkLst>
        </pc:grpChg>
        <pc:grpChg chg="add mod modVis">
          <ac:chgData name="Nikhil Jathar" userId="7874bdcc0642262c" providerId="LiveId" clId="{499C8859-6E7F-4412-9928-94456E06A41E}" dt="2021-12-18T01:20:09.554" v="7817" actId="164"/>
          <ac:grpSpMkLst>
            <pc:docMk/>
            <pc:sldMk cId="2438046092" sldId="271"/>
            <ac:grpSpMk id="12" creationId="{C9918494-5107-4C8D-B6FE-575B1C2DEBAD}"/>
          </ac:grpSpMkLst>
        </pc:grpChg>
        <pc:grpChg chg="add mod modVis">
          <ac:chgData name="Nikhil Jathar" userId="7874bdcc0642262c" providerId="LiveId" clId="{499C8859-6E7F-4412-9928-94456E06A41E}" dt="2021-12-18T21:08:25.499" v="9130" actId="33934"/>
          <ac:grpSpMkLst>
            <pc:docMk/>
            <pc:sldMk cId="2438046092" sldId="271"/>
            <ac:grpSpMk id="13" creationId="{CA8EA3BF-1E3E-4A6A-8C96-550A662343F1}"/>
          </ac:grpSpMkLst>
        </pc:grpChg>
        <pc:grpChg chg="mod modVis">
          <ac:chgData name="Nikhil Jathar" userId="7874bdcc0642262c" providerId="LiveId" clId="{499C8859-6E7F-4412-9928-94456E06A41E}" dt="2021-12-18T21:08:25.499" v="9130" actId="33934"/>
          <ac:grpSpMkLst>
            <pc:docMk/>
            <pc:sldMk cId="2438046092" sldId="271"/>
            <ac:grpSpMk id="31" creationId="{87AABB4A-9F7D-474F-8942-94FFE9992069}"/>
          </ac:grpSpMkLst>
        </pc:grpChg>
        <pc:grpChg chg="add mod modVis">
          <ac:chgData name="Nikhil Jathar" userId="7874bdcc0642262c" providerId="LiveId" clId="{499C8859-6E7F-4412-9928-94456E06A41E}" dt="2021-12-18T21:08:25.499" v="9130" actId="33934"/>
          <ac:grpSpMkLst>
            <pc:docMk/>
            <pc:sldMk cId="2438046092" sldId="271"/>
            <ac:grpSpMk id="36" creationId="{EEE310C6-3FE7-4C70-B533-533BA497A27E}"/>
          </ac:grpSpMkLst>
        </pc:grpChg>
        <pc:grpChg chg="add mod modVis">
          <ac:chgData name="Nikhil Jathar" userId="7874bdcc0642262c" providerId="LiveId" clId="{499C8859-6E7F-4412-9928-94456E06A41E}" dt="2021-12-18T21:08:25.499" v="9130" actId="33934"/>
          <ac:grpSpMkLst>
            <pc:docMk/>
            <pc:sldMk cId="2438046092" sldId="271"/>
            <ac:grpSpMk id="37" creationId="{CEF059C6-53AA-45E4-B135-58EC292F1AE6}"/>
          </ac:grpSpMkLst>
        </pc:grpChg>
        <pc:grpChg chg="mod modVis">
          <ac:chgData name="Nikhil Jathar" userId="7874bdcc0642262c" providerId="LiveId" clId="{499C8859-6E7F-4412-9928-94456E06A41E}" dt="2021-12-18T21:08:25.499" v="9130" actId="33934"/>
          <ac:grpSpMkLst>
            <pc:docMk/>
            <pc:sldMk cId="2438046092" sldId="271"/>
            <ac:grpSpMk id="53" creationId="{964812F9-C06F-482B-9B13-90423864D297}"/>
          </ac:grpSpMkLst>
        </pc:grpChg>
        <pc:grpChg chg="del mod topLvl modVis">
          <ac:chgData name="Nikhil Jathar" userId="7874bdcc0642262c" providerId="LiveId" clId="{499C8859-6E7F-4412-9928-94456E06A41E}" dt="2021-12-18T01:19:26.812" v="7810" actId="165"/>
          <ac:grpSpMkLst>
            <pc:docMk/>
            <pc:sldMk cId="2438046092" sldId="271"/>
            <ac:grpSpMk id="61" creationId="{00000000-0000-0000-0000-000000000000}"/>
          </ac:grpSpMkLst>
        </pc:grpChg>
        <pc:grpChg chg="del mod topLvl modVis">
          <ac:chgData name="Nikhil Jathar" userId="7874bdcc0642262c" providerId="LiveId" clId="{499C8859-6E7F-4412-9928-94456E06A41E}" dt="2021-12-18T01:19:43.823" v="7811" actId="165"/>
          <ac:grpSpMkLst>
            <pc:docMk/>
            <pc:sldMk cId="2438046092" sldId="271"/>
            <ac:grpSpMk id="69" creationId="{08FA646D-13F3-443F-AA00-4FF7EE361817}"/>
          </ac:grpSpMkLst>
        </pc:grpChg>
        <pc:grpChg chg="mod ord modVis">
          <ac:chgData name="Nikhil Jathar" userId="7874bdcc0642262c" providerId="LiveId" clId="{499C8859-6E7F-4412-9928-94456E06A41E}" dt="2021-12-18T21:08:25.499" v="9130" actId="33934"/>
          <ac:grpSpMkLst>
            <pc:docMk/>
            <pc:sldMk cId="2438046092" sldId="271"/>
            <ac:grpSpMk id="76" creationId="{1D32E380-2B43-4285-AA70-FF19E8804F8A}"/>
          </ac:grpSpMkLst>
        </pc:grpChg>
        <pc:grpChg chg="mod modVis">
          <ac:chgData name="Nikhil Jathar" userId="7874bdcc0642262c" providerId="LiveId" clId="{499C8859-6E7F-4412-9928-94456E06A41E}" dt="2021-12-18T00:57:46.907" v="7523" actId="14429"/>
          <ac:grpSpMkLst>
            <pc:docMk/>
            <pc:sldMk cId="2438046092" sldId="271"/>
            <ac:grpSpMk id="77" creationId="{400ED953-2F33-46CC-B634-B0F8EF516866}"/>
          </ac:grpSpMkLst>
        </pc:grpChg>
        <pc:grpChg chg="mod modVis">
          <ac:chgData name="Nikhil Jathar" userId="7874bdcc0642262c" providerId="LiveId" clId="{499C8859-6E7F-4412-9928-94456E06A41E}" dt="2021-12-18T21:08:25.499" v="9130" actId="33934"/>
          <ac:grpSpMkLst>
            <pc:docMk/>
            <pc:sldMk cId="2438046092" sldId="271"/>
            <ac:grpSpMk id="82" creationId="{87AABB4A-9F7D-474F-8942-94FFE9992069}"/>
          </ac:grpSpMkLst>
        </pc:grpChg>
        <pc:grpChg chg="mod modVis">
          <ac:chgData name="Nikhil Jathar" userId="7874bdcc0642262c" providerId="LiveId" clId="{499C8859-6E7F-4412-9928-94456E06A41E}" dt="2021-12-18T21:08:25.499" v="9130" actId="33934"/>
          <ac:grpSpMkLst>
            <pc:docMk/>
            <pc:sldMk cId="2438046092" sldId="271"/>
            <ac:grpSpMk id="91" creationId="{00000000-0000-0000-0000-000000000000}"/>
          </ac:grpSpMkLst>
        </pc:grpChg>
        <pc:grpChg chg="mod modVis">
          <ac:chgData name="Nikhil Jathar" userId="7874bdcc0642262c" providerId="LiveId" clId="{499C8859-6E7F-4412-9928-94456E06A41E}" dt="2021-12-18T21:08:25.499" v="9130" actId="33934"/>
          <ac:grpSpMkLst>
            <pc:docMk/>
            <pc:sldMk cId="2438046092" sldId="271"/>
            <ac:grpSpMk id="95" creationId="{87AABB4A-9F7D-474F-8942-94FFE9992069}"/>
          </ac:grpSpMkLst>
        </pc:grpChg>
        <pc:grpChg chg="mod modVis">
          <ac:chgData name="Nikhil Jathar" userId="7874bdcc0642262c" providerId="LiveId" clId="{499C8859-6E7F-4412-9928-94456E06A41E}" dt="2021-12-18T21:08:25.499" v="9130" actId="33934"/>
          <ac:grpSpMkLst>
            <pc:docMk/>
            <pc:sldMk cId="2438046092" sldId="271"/>
            <ac:grpSpMk id="102" creationId="{00000000-0000-0000-0000-000000000000}"/>
          </ac:grpSpMkLst>
        </pc:grpChg>
        <pc:grpChg chg="mod modVis">
          <ac:chgData name="Nikhil Jathar" userId="7874bdcc0642262c" providerId="LiveId" clId="{499C8859-6E7F-4412-9928-94456E06A41E}" dt="2021-12-18T21:08:25.499" v="9130" actId="33934"/>
          <ac:grpSpMkLst>
            <pc:docMk/>
            <pc:sldMk cId="2438046092" sldId="271"/>
            <ac:grpSpMk id="118" creationId="{00000000-0000-0000-0000-000000000000}"/>
          </ac:grpSpMkLst>
        </pc:grpChg>
        <pc:grpChg chg="mod modVis">
          <ac:chgData name="Nikhil Jathar" userId="7874bdcc0642262c" providerId="LiveId" clId="{499C8859-6E7F-4412-9928-94456E06A41E}" dt="2021-12-18T21:08:25.499" v="9130" actId="33934"/>
          <ac:grpSpMkLst>
            <pc:docMk/>
            <pc:sldMk cId="2438046092" sldId="271"/>
            <ac:grpSpMk id="135" creationId="{00000000-0000-0000-0000-000000000000}"/>
          </ac:grpSpMkLst>
        </pc:grpChg>
        <pc:grpChg chg="mod ord modVis">
          <ac:chgData name="Nikhil Jathar" userId="7874bdcc0642262c" providerId="LiveId" clId="{499C8859-6E7F-4412-9928-94456E06A41E}" dt="2021-12-18T21:08:25.499" v="9130" actId="33934"/>
          <ac:grpSpMkLst>
            <pc:docMk/>
            <pc:sldMk cId="2438046092" sldId="271"/>
            <ac:grpSpMk id="138" creationId="{00000000-0000-0000-0000-000000000000}"/>
          </ac:grpSpMkLst>
        </pc:grpChg>
        <pc:grpChg chg="mod ord modVis">
          <ac:chgData name="Nikhil Jathar" userId="7874bdcc0642262c" providerId="LiveId" clId="{499C8859-6E7F-4412-9928-94456E06A41E}" dt="2021-12-18T21:08:25.499" v="9130" actId="33934"/>
          <ac:grpSpMkLst>
            <pc:docMk/>
            <pc:sldMk cId="2438046092" sldId="271"/>
            <ac:grpSpMk id="141" creationId="{87AABB4A-9F7D-474F-8942-94FFE9992069}"/>
          </ac:grpSpMkLst>
        </pc:grpChg>
        <pc:grpChg chg="add mod">
          <ac:chgData name="Nikhil Jathar" userId="7874bdcc0642262c" providerId="LiveId" clId="{499C8859-6E7F-4412-9928-94456E06A41E}" dt="2021-12-18T14:55:58.274" v="8167" actId="164"/>
          <ac:grpSpMkLst>
            <pc:docMk/>
            <pc:sldMk cId="2438046092" sldId="271"/>
            <ac:grpSpMk id="152" creationId="{06DA3665-E00A-401C-B1F6-C2B716E33206}"/>
          </ac:grpSpMkLst>
        </pc:grpChg>
        <pc:grpChg chg="add mod">
          <ac:chgData name="Nikhil Jathar" userId="7874bdcc0642262c" providerId="LiveId" clId="{499C8859-6E7F-4412-9928-94456E06A41E}" dt="2021-12-18T14:55:58.274" v="8167" actId="164"/>
          <ac:grpSpMkLst>
            <pc:docMk/>
            <pc:sldMk cId="2438046092" sldId="271"/>
            <ac:grpSpMk id="155" creationId="{19ED8115-0884-4641-ADB1-383F19F5413C}"/>
          </ac:grpSpMkLst>
        </pc:grpChg>
        <pc:grpChg chg="add mod">
          <ac:chgData name="Nikhil Jathar" userId="7874bdcc0642262c" providerId="LiveId" clId="{499C8859-6E7F-4412-9928-94456E06A41E}" dt="2021-12-18T14:55:58.274" v="8167" actId="164"/>
          <ac:grpSpMkLst>
            <pc:docMk/>
            <pc:sldMk cId="2438046092" sldId="271"/>
            <ac:grpSpMk id="160" creationId="{EF3BC10E-7846-4C38-9C58-BA5C8B5549A0}"/>
          </ac:grpSpMkLst>
        </pc:grpChg>
        <pc:grpChg chg="add mod">
          <ac:chgData name="Nikhil Jathar" userId="7874bdcc0642262c" providerId="LiveId" clId="{499C8859-6E7F-4412-9928-94456E06A41E}" dt="2021-12-18T15:07:01.217" v="8232" actId="164"/>
          <ac:grpSpMkLst>
            <pc:docMk/>
            <pc:sldMk cId="2438046092" sldId="271"/>
            <ac:grpSpMk id="163" creationId="{2918B797-9ABC-497E-A2C3-9868418CF976}"/>
          </ac:grpSpMkLst>
        </pc:grpChg>
        <pc:grpChg chg="add mod">
          <ac:chgData name="Nikhil Jathar" userId="7874bdcc0642262c" providerId="LiveId" clId="{499C8859-6E7F-4412-9928-94456E06A41E}" dt="2021-12-18T15:07:01.217" v="8232" actId="164"/>
          <ac:grpSpMkLst>
            <pc:docMk/>
            <pc:sldMk cId="2438046092" sldId="271"/>
            <ac:grpSpMk id="166" creationId="{F682B445-113A-48E7-A79B-6B8AA9BA5FEB}"/>
          </ac:grpSpMkLst>
        </pc:grpChg>
        <pc:grpChg chg="add mod">
          <ac:chgData name="Nikhil Jathar" userId="7874bdcc0642262c" providerId="LiveId" clId="{499C8859-6E7F-4412-9928-94456E06A41E}" dt="2021-12-18T15:07:01.217" v="8232" actId="164"/>
          <ac:grpSpMkLst>
            <pc:docMk/>
            <pc:sldMk cId="2438046092" sldId="271"/>
            <ac:grpSpMk id="171" creationId="{D5A62CEE-8CD2-42BC-9FF7-A7636BA30C6D}"/>
          </ac:grpSpMkLst>
        </pc:grpChg>
        <pc:grpChg chg="add del mod">
          <ac:chgData name="Nikhil Jathar" userId="7874bdcc0642262c" providerId="LiveId" clId="{499C8859-6E7F-4412-9928-94456E06A41E}" dt="2021-12-18T21:04:11.901" v="9040" actId="478"/>
          <ac:grpSpMkLst>
            <pc:docMk/>
            <pc:sldMk cId="2438046092" sldId="271"/>
            <ac:grpSpMk id="188" creationId="{26122B4D-B8B5-4D6F-8067-586FE111250A}"/>
          </ac:grpSpMkLst>
        </pc:grpChg>
        <pc:grpChg chg="add del mod">
          <ac:chgData name="Nikhil Jathar" userId="7874bdcc0642262c" providerId="LiveId" clId="{499C8859-6E7F-4412-9928-94456E06A41E}" dt="2021-12-18T21:04:11.901" v="9040" actId="478"/>
          <ac:grpSpMkLst>
            <pc:docMk/>
            <pc:sldMk cId="2438046092" sldId="271"/>
            <ac:grpSpMk id="191" creationId="{AF01DB1A-C3A0-4932-B3B6-D96113F6092E}"/>
          </ac:grpSpMkLst>
        </pc:grpChg>
        <pc:grpChg chg="add del mod">
          <ac:chgData name="Nikhil Jathar" userId="7874bdcc0642262c" providerId="LiveId" clId="{499C8859-6E7F-4412-9928-94456E06A41E}" dt="2021-12-18T21:04:09.487" v="9039" actId="478"/>
          <ac:grpSpMkLst>
            <pc:docMk/>
            <pc:sldMk cId="2438046092" sldId="271"/>
            <ac:grpSpMk id="198" creationId="{FE4025DD-2DCE-419A-9DBB-0589A3E4143B}"/>
          </ac:grpSpMkLst>
        </pc:grpChg>
        <pc:grpChg chg="add del mod">
          <ac:chgData name="Nikhil Jathar" userId="7874bdcc0642262c" providerId="LiveId" clId="{499C8859-6E7F-4412-9928-94456E06A41E}" dt="2021-12-18T21:04:09.487" v="9039" actId="478"/>
          <ac:grpSpMkLst>
            <pc:docMk/>
            <pc:sldMk cId="2438046092" sldId="271"/>
            <ac:grpSpMk id="201" creationId="{DCD7EA27-5AF8-4E6E-81E5-C475000AC80B}"/>
          </ac:grpSpMkLst>
        </pc:grpChg>
        <pc:grpChg chg="add mod modVis">
          <ac:chgData name="Nikhil Jathar" userId="7874bdcc0642262c" providerId="LiveId" clId="{499C8859-6E7F-4412-9928-94456E06A41E}" dt="2021-12-18T21:08:36.644" v="9139" actId="14429"/>
          <ac:grpSpMkLst>
            <pc:docMk/>
            <pc:sldMk cId="2438046092" sldId="271"/>
            <ac:grpSpMk id="209" creationId="{B3948406-EC84-4497-BFCA-1B03CD285F3D}"/>
          </ac:grpSpMkLst>
        </pc:grpChg>
        <pc:grpChg chg="add mod modVis">
          <ac:chgData name="Nikhil Jathar" userId="7874bdcc0642262c" providerId="LiveId" clId="{499C8859-6E7F-4412-9928-94456E06A41E}" dt="2021-12-18T21:08:34.168" v="9138" actId="14429"/>
          <ac:grpSpMkLst>
            <pc:docMk/>
            <pc:sldMk cId="2438046092" sldId="271"/>
            <ac:grpSpMk id="212" creationId="{D8BB28FB-623A-4CB4-803C-E0501DDAA659}"/>
          </ac:grpSpMkLst>
        </pc:grpChg>
        <pc:picChg chg="mod topLvl modVis">
          <ac:chgData name="Nikhil Jathar" userId="7874bdcc0642262c" providerId="LiveId" clId="{499C8859-6E7F-4412-9928-94456E06A41E}" dt="2021-12-18T01:22:27.644" v="7835" actId="962"/>
          <ac:picMkLst>
            <pc:docMk/>
            <pc:sldMk cId="2438046092" sldId="271"/>
            <ac:picMk id="64" creationId="{00000000-0000-0000-0000-000000000000}"/>
          </ac:picMkLst>
        </pc:picChg>
        <pc:picChg chg="mod modVis">
          <ac:chgData name="Nikhil Jathar" userId="7874bdcc0642262c" providerId="LiveId" clId="{499C8859-6E7F-4412-9928-94456E06A41E}" dt="2021-12-18T21:08:25.499" v="9130" actId="33934"/>
          <ac:picMkLst>
            <pc:docMk/>
            <pc:sldMk cId="2438046092" sldId="271"/>
            <ac:picMk id="71" creationId="{00000000-0000-0000-0000-000000000000}"/>
          </ac:picMkLst>
        </pc:picChg>
        <pc:picChg chg="mod topLvl modVis">
          <ac:chgData name="Nikhil Jathar" userId="7874bdcc0642262c" providerId="LiveId" clId="{499C8859-6E7F-4412-9928-94456E06A41E}" dt="2021-12-18T01:20:55.603" v="7821" actId="962"/>
          <ac:picMkLst>
            <pc:docMk/>
            <pc:sldMk cId="2438046092" sldId="271"/>
            <ac:picMk id="114" creationId="{A8E9C58F-AACF-4E88-BC8E-FA3059038661}"/>
          </ac:picMkLst>
        </pc:picChg>
        <pc:picChg chg="mod modVis">
          <ac:chgData name="Nikhil Jathar" userId="7874bdcc0642262c" providerId="LiveId" clId="{499C8859-6E7F-4412-9928-94456E06A41E}" dt="2021-12-18T21:08:25.499" v="9130" actId="33934"/>
          <ac:picMkLst>
            <pc:docMk/>
            <pc:sldMk cId="2438046092" sldId="271"/>
            <ac:picMk id="133" creationId="{00000000-0000-0000-0000-000000000000}"/>
          </ac:picMkLst>
        </pc:picChg>
        <pc:picChg chg="add mod modVis">
          <ac:chgData name="Nikhil Jathar" userId="7874bdcc0642262c" providerId="LiveId" clId="{499C8859-6E7F-4412-9928-94456E06A41E}" dt="2021-12-18T21:09:11.504" v="9143" actId="14429"/>
          <ac:picMkLst>
            <pc:docMk/>
            <pc:sldMk cId="2438046092" sldId="271"/>
            <ac:picMk id="208" creationId="{5CCCF470-8D02-4FAB-A4D6-87C24DDD4FEF}"/>
          </ac:picMkLst>
        </pc:picChg>
        <pc:cxnChg chg="mod modVis">
          <ac:chgData name="Nikhil Jathar" userId="7874bdcc0642262c" providerId="LiveId" clId="{499C8859-6E7F-4412-9928-94456E06A41E}" dt="2021-12-18T21:08:25.499" v="9130" actId="33934"/>
          <ac:cxnSpMkLst>
            <pc:docMk/>
            <pc:sldMk cId="2438046092" sldId="271"/>
            <ac:cxnSpMk id="7" creationId="{00000000-0000-0000-0000-000000000000}"/>
          </ac:cxnSpMkLst>
        </pc:cxnChg>
        <pc:cxnChg chg="mod modVis">
          <ac:chgData name="Nikhil Jathar" userId="7874bdcc0642262c" providerId="LiveId" clId="{499C8859-6E7F-4412-9928-94456E06A41E}" dt="2021-12-18T21:08:25.499" v="9130" actId="33934"/>
          <ac:cxnSpMkLst>
            <pc:docMk/>
            <pc:sldMk cId="2438046092" sldId="271"/>
            <ac:cxnSpMk id="11" creationId="{00000000-0000-0000-0000-000000000000}"/>
          </ac:cxnSpMkLst>
        </pc:cxnChg>
        <pc:cxnChg chg="add mod ord modVis">
          <ac:chgData name="Nikhil Jathar" userId="7874bdcc0642262c" providerId="LiveId" clId="{499C8859-6E7F-4412-9928-94456E06A41E}" dt="2021-12-18T21:08:25.499" v="9130" actId="33934"/>
          <ac:cxnSpMkLst>
            <pc:docMk/>
            <pc:sldMk cId="2438046092" sldId="271"/>
            <ac:cxnSpMk id="15" creationId="{FA95012C-7155-43EC-B25B-03E40F0AEB32}"/>
          </ac:cxnSpMkLst>
        </pc:cxnChg>
        <pc:cxnChg chg="add del">
          <ac:chgData name="Nikhil Jathar" userId="7874bdcc0642262c" providerId="LiveId" clId="{499C8859-6E7F-4412-9928-94456E06A41E}" dt="2021-12-18T15:17:19.090" v="8324" actId="478"/>
          <ac:cxnSpMkLst>
            <pc:docMk/>
            <pc:sldMk cId="2438046092" sldId="271"/>
            <ac:cxnSpMk id="22" creationId="{DFAA50DE-A20F-4576-86E0-AD606AA8E73B}"/>
          </ac:cxnSpMkLst>
        </pc:cxnChg>
        <pc:cxnChg chg="add mod modVis">
          <ac:chgData name="Nikhil Jathar" userId="7874bdcc0642262c" providerId="LiveId" clId="{499C8859-6E7F-4412-9928-94456E06A41E}" dt="2021-12-18T21:08:25.499" v="9130" actId="33934"/>
          <ac:cxnSpMkLst>
            <pc:docMk/>
            <pc:sldMk cId="2438046092" sldId="271"/>
            <ac:cxnSpMk id="27" creationId="{A61D1A67-F5C7-4A50-A91F-6AEF65D1B8E9}"/>
          </ac:cxnSpMkLst>
        </pc:cxnChg>
        <pc:cxnChg chg="add del mod">
          <ac:chgData name="Nikhil Jathar" userId="7874bdcc0642262c" providerId="LiveId" clId="{499C8859-6E7F-4412-9928-94456E06A41E}" dt="2021-12-18T19:01:49.775" v="8734" actId="11529"/>
          <ac:cxnSpMkLst>
            <pc:docMk/>
            <pc:sldMk cId="2438046092" sldId="271"/>
            <ac:cxnSpMk id="34" creationId="{B93F3E84-57D0-4E72-B09B-5A92F71C7D34}"/>
          </ac:cxnSpMkLst>
        </pc:cxnChg>
        <pc:cxnChg chg="mod modVis">
          <ac:chgData name="Nikhil Jathar" userId="7874bdcc0642262c" providerId="LiveId" clId="{499C8859-6E7F-4412-9928-94456E06A41E}" dt="2021-12-18T21:08:25.499" v="9130" actId="33934"/>
          <ac:cxnSpMkLst>
            <pc:docMk/>
            <pc:sldMk cId="2438046092" sldId="271"/>
            <ac:cxnSpMk id="59" creationId="{00000000-0000-0000-0000-000000000000}"/>
          </ac:cxnSpMkLst>
        </pc:cxnChg>
        <pc:cxnChg chg="mod modVis">
          <ac:chgData name="Nikhil Jathar" userId="7874bdcc0642262c" providerId="LiveId" clId="{499C8859-6E7F-4412-9928-94456E06A41E}" dt="2021-12-18T21:08:25.499" v="9130" actId="33934"/>
          <ac:cxnSpMkLst>
            <pc:docMk/>
            <pc:sldMk cId="2438046092" sldId="271"/>
            <ac:cxnSpMk id="60" creationId="{00000000-0000-0000-0000-000000000000}"/>
          </ac:cxnSpMkLst>
        </pc:cxnChg>
        <pc:cxnChg chg="mod topLvl modVis">
          <ac:chgData name="Nikhil Jathar" userId="7874bdcc0642262c" providerId="LiveId" clId="{499C8859-6E7F-4412-9928-94456E06A41E}" dt="2021-12-18T01:22:27.644" v="7835" actId="962"/>
          <ac:cxnSpMkLst>
            <pc:docMk/>
            <pc:sldMk cId="2438046092" sldId="271"/>
            <ac:cxnSpMk id="63" creationId="{4FBEA48F-9547-48A1-AA1B-5B2B87D0D84A}"/>
          </ac:cxnSpMkLst>
        </pc:cxnChg>
        <pc:cxnChg chg="mod topLvl modVis">
          <ac:chgData name="Nikhil Jathar" userId="7874bdcc0642262c" providerId="LiveId" clId="{499C8859-6E7F-4412-9928-94456E06A41E}" dt="2021-12-18T01:22:15.014" v="7833" actId="962"/>
          <ac:cxnSpMkLst>
            <pc:docMk/>
            <pc:sldMk cId="2438046092" sldId="271"/>
            <ac:cxnSpMk id="67" creationId="{10D7C18E-D002-4DD1-B726-BF9377E0E6FA}"/>
          </ac:cxnSpMkLst>
        </pc:cxnChg>
        <pc:cxnChg chg="mod topLvl">
          <ac:chgData name="Nikhil Jathar" userId="7874bdcc0642262c" providerId="LiveId" clId="{499C8859-6E7F-4412-9928-94456E06A41E}" dt="2021-12-18T01:22:03.254" v="7832" actId="962"/>
          <ac:cxnSpMkLst>
            <pc:docMk/>
            <pc:sldMk cId="2438046092" sldId="271"/>
            <ac:cxnSpMk id="72" creationId="{B95B79A2-7E66-4A53-979C-88E33A677439}"/>
          </ac:cxnSpMkLst>
        </pc:cxnChg>
        <pc:cxnChg chg="mod modVis">
          <ac:chgData name="Nikhil Jathar" userId="7874bdcc0642262c" providerId="LiveId" clId="{499C8859-6E7F-4412-9928-94456E06A41E}" dt="2021-12-18T21:08:25.499" v="9130" actId="33934"/>
          <ac:cxnSpMkLst>
            <pc:docMk/>
            <pc:sldMk cId="2438046092" sldId="271"/>
            <ac:cxnSpMk id="85" creationId="{00000000-0000-0000-0000-000000000000}"/>
          </ac:cxnSpMkLst>
        </pc:cxnChg>
        <pc:cxnChg chg="mod modVis">
          <ac:chgData name="Nikhil Jathar" userId="7874bdcc0642262c" providerId="LiveId" clId="{499C8859-6E7F-4412-9928-94456E06A41E}" dt="2021-12-18T21:08:25.499" v="9130" actId="33934"/>
          <ac:cxnSpMkLst>
            <pc:docMk/>
            <pc:sldMk cId="2438046092" sldId="271"/>
            <ac:cxnSpMk id="86" creationId="{00000000-0000-0000-0000-000000000000}"/>
          </ac:cxnSpMkLst>
        </pc:cxnChg>
        <pc:cxnChg chg="mod modVis">
          <ac:chgData name="Nikhil Jathar" userId="7874bdcc0642262c" providerId="LiveId" clId="{499C8859-6E7F-4412-9928-94456E06A41E}" dt="2021-12-18T00:59:48.642" v="7568" actId="33935"/>
          <ac:cxnSpMkLst>
            <pc:docMk/>
            <pc:sldMk cId="2438046092" sldId="271"/>
            <ac:cxnSpMk id="87" creationId="{00000000-0000-0000-0000-000000000000}"/>
          </ac:cxnSpMkLst>
        </pc:cxnChg>
        <pc:cxnChg chg="mod modVis">
          <ac:chgData name="Nikhil Jathar" userId="7874bdcc0642262c" providerId="LiveId" clId="{499C8859-6E7F-4412-9928-94456E06A41E}" dt="2021-12-18T21:08:25.499" v="9130" actId="33934"/>
          <ac:cxnSpMkLst>
            <pc:docMk/>
            <pc:sldMk cId="2438046092" sldId="271"/>
            <ac:cxnSpMk id="98" creationId="{00000000-0000-0000-0000-000000000000}"/>
          </ac:cxnSpMkLst>
        </pc:cxnChg>
        <pc:cxnChg chg="mod modVis">
          <ac:chgData name="Nikhil Jathar" userId="7874bdcc0642262c" providerId="LiveId" clId="{499C8859-6E7F-4412-9928-94456E06A41E}" dt="2021-12-18T21:08:25.499" v="9130" actId="33934"/>
          <ac:cxnSpMkLst>
            <pc:docMk/>
            <pc:sldMk cId="2438046092" sldId="271"/>
            <ac:cxnSpMk id="99" creationId="{00000000-0000-0000-0000-000000000000}"/>
          </ac:cxnSpMkLst>
        </pc:cxnChg>
        <pc:cxnChg chg="mod modVis">
          <ac:chgData name="Nikhil Jathar" userId="7874bdcc0642262c" providerId="LiveId" clId="{499C8859-6E7F-4412-9928-94456E06A41E}" dt="2021-12-18T21:08:25.499" v="9130" actId="33934"/>
          <ac:cxnSpMkLst>
            <pc:docMk/>
            <pc:sldMk cId="2438046092" sldId="271"/>
            <ac:cxnSpMk id="100" creationId="{00000000-0000-0000-0000-000000000000}"/>
          </ac:cxnSpMkLst>
        </pc:cxnChg>
        <pc:cxnChg chg="mod ord">
          <ac:chgData name="Nikhil Jathar" userId="7874bdcc0642262c" providerId="LiveId" clId="{499C8859-6E7F-4412-9928-94456E06A41E}" dt="2021-12-18T01:27:38.553" v="7851" actId="962"/>
          <ac:cxnSpMkLst>
            <pc:docMk/>
            <pc:sldMk cId="2438046092" sldId="271"/>
            <ac:cxnSpMk id="107" creationId="{AC8F35CF-326B-4B08-BA41-273A33F5C324}"/>
          </ac:cxnSpMkLst>
        </pc:cxnChg>
        <pc:cxnChg chg="mod">
          <ac:chgData name="Nikhil Jathar" userId="7874bdcc0642262c" providerId="LiveId" clId="{499C8859-6E7F-4412-9928-94456E06A41E}" dt="2021-12-18T01:27:38.553" v="7851" actId="962"/>
          <ac:cxnSpMkLst>
            <pc:docMk/>
            <pc:sldMk cId="2438046092" sldId="271"/>
            <ac:cxnSpMk id="108" creationId="{34A1F87A-18D5-43B6-80C3-6D6689A726EF}"/>
          </ac:cxnSpMkLst>
        </pc:cxnChg>
        <pc:cxnChg chg="mod">
          <ac:chgData name="Nikhil Jathar" userId="7874bdcc0642262c" providerId="LiveId" clId="{499C8859-6E7F-4412-9928-94456E06A41E}" dt="2021-12-18T01:27:18.812" v="7848" actId="962"/>
          <ac:cxnSpMkLst>
            <pc:docMk/>
            <pc:sldMk cId="2438046092" sldId="271"/>
            <ac:cxnSpMk id="109" creationId="{E1A6D7E8-90F9-40EE-A301-55888DC209A6}"/>
          </ac:cxnSpMkLst>
        </pc:cxnChg>
        <pc:cxnChg chg="mod">
          <ac:chgData name="Nikhil Jathar" userId="7874bdcc0642262c" providerId="LiveId" clId="{499C8859-6E7F-4412-9928-94456E06A41E}" dt="2021-12-18T01:27:05.672" v="7847" actId="962"/>
          <ac:cxnSpMkLst>
            <pc:docMk/>
            <pc:sldMk cId="2438046092" sldId="271"/>
            <ac:cxnSpMk id="111" creationId="{85BF8F9D-4985-4AED-9C4D-AB0430AE576D}"/>
          </ac:cxnSpMkLst>
        </pc:cxnChg>
        <pc:cxnChg chg="mod ord">
          <ac:chgData name="Nikhil Jathar" userId="7874bdcc0642262c" providerId="LiveId" clId="{499C8859-6E7F-4412-9928-94456E06A41E}" dt="2021-12-18T01:26:36.857" v="7845" actId="962"/>
          <ac:cxnSpMkLst>
            <pc:docMk/>
            <pc:sldMk cId="2438046092" sldId="271"/>
            <ac:cxnSpMk id="112" creationId="{20C0893F-3B81-4880-9966-8FE1B20F92D9}"/>
          </ac:cxnSpMkLst>
        </pc:cxnChg>
        <pc:cxnChg chg="mod">
          <ac:chgData name="Nikhil Jathar" userId="7874bdcc0642262c" providerId="LiveId" clId="{499C8859-6E7F-4412-9928-94456E06A41E}" dt="2021-12-18T01:26:56.238" v="7846" actId="962"/>
          <ac:cxnSpMkLst>
            <pc:docMk/>
            <pc:sldMk cId="2438046092" sldId="271"/>
            <ac:cxnSpMk id="113" creationId="{116D5809-D838-4E7E-9EA4-EF01A9F638F4}"/>
          </ac:cxnSpMkLst>
        </pc:cxnChg>
        <pc:cxnChg chg="mod ord">
          <ac:chgData name="Nikhil Jathar" userId="7874bdcc0642262c" providerId="LiveId" clId="{499C8859-6E7F-4412-9928-94456E06A41E}" dt="2021-12-18T05:15:04.145" v="7964" actId="962"/>
          <ac:cxnSpMkLst>
            <pc:docMk/>
            <pc:sldMk cId="2438046092" sldId="271"/>
            <ac:cxnSpMk id="119" creationId="{AC8F35CF-326B-4B08-BA41-273A33F5C324}"/>
          </ac:cxnSpMkLst>
        </pc:cxnChg>
        <pc:cxnChg chg="mod">
          <ac:chgData name="Nikhil Jathar" userId="7874bdcc0642262c" providerId="LiveId" clId="{499C8859-6E7F-4412-9928-94456E06A41E}" dt="2021-12-18T05:15:01.145" v="7963" actId="962"/>
          <ac:cxnSpMkLst>
            <pc:docMk/>
            <pc:sldMk cId="2438046092" sldId="271"/>
            <ac:cxnSpMk id="120" creationId="{34A1F87A-18D5-43B6-80C3-6D6689A726EF}"/>
          </ac:cxnSpMkLst>
        </pc:cxnChg>
        <pc:cxnChg chg="mod">
          <ac:chgData name="Nikhil Jathar" userId="7874bdcc0642262c" providerId="LiveId" clId="{499C8859-6E7F-4412-9928-94456E06A41E}" dt="2021-12-18T05:14:39.769" v="7960" actId="962"/>
          <ac:cxnSpMkLst>
            <pc:docMk/>
            <pc:sldMk cId="2438046092" sldId="271"/>
            <ac:cxnSpMk id="121" creationId="{E1A6D7E8-90F9-40EE-A301-55888DC209A6}"/>
          </ac:cxnSpMkLst>
        </pc:cxnChg>
        <pc:cxnChg chg="mod">
          <ac:chgData name="Nikhil Jathar" userId="7874bdcc0642262c" providerId="LiveId" clId="{499C8859-6E7F-4412-9928-94456E06A41E}" dt="2021-12-18T05:14:35.689" v="7959" actId="962"/>
          <ac:cxnSpMkLst>
            <pc:docMk/>
            <pc:sldMk cId="2438046092" sldId="271"/>
            <ac:cxnSpMk id="122" creationId="{85BF8F9D-4985-4AED-9C4D-AB0430AE576D}"/>
          </ac:cxnSpMkLst>
        </pc:cxnChg>
        <pc:cxnChg chg="mod ord">
          <ac:chgData name="Nikhil Jathar" userId="7874bdcc0642262c" providerId="LiveId" clId="{499C8859-6E7F-4412-9928-94456E06A41E}" dt="2021-12-18T05:14:43.455" v="7961" actId="962"/>
          <ac:cxnSpMkLst>
            <pc:docMk/>
            <pc:sldMk cId="2438046092" sldId="271"/>
            <ac:cxnSpMk id="123" creationId="{20C0893F-3B81-4880-9966-8FE1B20F92D9}"/>
          </ac:cxnSpMkLst>
        </pc:cxnChg>
        <pc:cxnChg chg="mod">
          <ac:chgData name="Nikhil Jathar" userId="7874bdcc0642262c" providerId="LiveId" clId="{499C8859-6E7F-4412-9928-94456E06A41E}" dt="2021-12-18T05:14:32.254" v="7958" actId="962"/>
          <ac:cxnSpMkLst>
            <pc:docMk/>
            <pc:sldMk cId="2438046092" sldId="271"/>
            <ac:cxnSpMk id="124" creationId="{116D5809-D838-4E7E-9EA4-EF01A9F638F4}"/>
          </ac:cxnSpMkLst>
        </pc:cxnChg>
        <pc:cxnChg chg="mod ord">
          <ac:chgData name="Nikhil Jathar" userId="7874bdcc0642262c" providerId="LiveId" clId="{499C8859-6E7F-4412-9928-94456E06A41E}" dt="2021-12-18T05:15:14.225" v="7965" actId="962"/>
          <ac:cxnSpMkLst>
            <pc:docMk/>
            <pc:sldMk cId="2438046092" sldId="271"/>
            <ac:cxnSpMk id="131" creationId="{34A1F87A-18D5-43B6-80C3-6D6689A726EF}"/>
          </ac:cxnSpMkLst>
        </pc:cxnChg>
        <pc:cxnChg chg="mod modVis">
          <ac:chgData name="Nikhil Jathar" userId="7874bdcc0642262c" providerId="LiveId" clId="{499C8859-6E7F-4412-9928-94456E06A41E}" dt="2021-12-18T21:08:25.499" v="9130" actId="33934"/>
          <ac:cxnSpMkLst>
            <pc:docMk/>
            <pc:sldMk cId="2438046092" sldId="271"/>
            <ac:cxnSpMk id="144" creationId="{00000000-0000-0000-0000-000000000000}"/>
          </ac:cxnSpMkLst>
        </pc:cxnChg>
        <pc:cxnChg chg="mod modVis">
          <ac:chgData name="Nikhil Jathar" userId="7874bdcc0642262c" providerId="LiveId" clId="{499C8859-6E7F-4412-9928-94456E06A41E}" dt="2021-12-18T21:08:25.499" v="9130" actId="33934"/>
          <ac:cxnSpMkLst>
            <pc:docMk/>
            <pc:sldMk cId="2438046092" sldId="271"/>
            <ac:cxnSpMk id="145" creationId="{00000000-0000-0000-0000-000000000000}"/>
          </ac:cxnSpMkLst>
        </pc:cxnChg>
        <pc:cxnChg chg="add mod">
          <ac:chgData name="Nikhil Jathar" userId="7874bdcc0642262c" providerId="LiveId" clId="{499C8859-6E7F-4412-9928-94456E06A41E}" dt="2021-12-18T14:55:58.274" v="8167" actId="164"/>
          <ac:cxnSpMkLst>
            <pc:docMk/>
            <pc:sldMk cId="2438046092" sldId="271"/>
            <ac:cxnSpMk id="158" creationId="{D0345A3A-FB9A-4A18-A84B-A29EDAC71075}"/>
          </ac:cxnSpMkLst>
        </pc:cxnChg>
        <pc:cxnChg chg="add mod">
          <ac:chgData name="Nikhil Jathar" userId="7874bdcc0642262c" providerId="LiveId" clId="{499C8859-6E7F-4412-9928-94456E06A41E}" dt="2021-12-18T14:55:58.274" v="8167" actId="164"/>
          <ac:cxnSpMkLst>
            <pc:docMk/>
            <pc:sldMk cId="2438046092" sldId="271"/>
            <ac:cxnSpMk id="159" creationId="{83F36A3C-F2B6-49B8-93CD-8417CF9CEB7D}"/>
          </ac:cxnSpMkLst>
        </pc:cxnChg>
        <pc:cxnChg chg="add mod">
          <ac:chgData name="Nikhil Jathar" userId="7874bdcc0642262c" providerId="LiveId" clId="{499C8859-6E7F-4412-9928-94456E06A41E}" dt="2021-12-18T15:07:01.217" v="8232" actId="164"/>
          <ac:cxnSpMkLst>
            <pc:docMk/>
            <pc:sldMk cId="2438046092" sldId="271"/>
            <ac:cxnSpMk id="169" creationId="{980C69DB-B72D-4CCD-99B2-38DEE6F360AF}"/>
          </ac:cxnSpMkLst>
        </pc:cxnChg>
        <pc:cxnChg chg="add mod">
          <ac:chgData name="Nikhil Jathar" userId="7874bdcc0642262c" providerId="LiveId" clId="{499C8859-6E7F-4412-9928-94456E06A41E}" dt="2021-12-18T15:07:01.217" v="8232" actId="164"/>
          <ac:cxnSpMkLst>
            <pc:docMk/>
            <pc:sldMk cId="2438046092" sldId="271"/>
            <ac:cxnSpMk id="170" creationId="{6B6ABC93-E94C-44D8-9A64-D2754D935403}"/>
          </ac:cxnSpMkLst>
        </pc:cxnChg>
        <pc:cxnChg chg="add mod modVis">
          <ac:chgData name="Nikhil Jathar" userId="7874bdcc0642262c" providerId="LiveId" clId="{499C8859-6E7F-4412-9928-94456E06A41E}" dt="2021-12-18T21:08:25.499" v="9130" actId="33934"/>
          <ac:cxnSpMkLst>
            <pc:docMk/>
            <pc:sldMk cId="2438046092" sldId="271"/>
            <ac:cxnSpMk id="174" creationId="{E0B10342-2D00-4C94-BFD2-142C8C7344AA}"/>
          </ac:cxnSpMkLst>
        </pc:cxnChg>
        <pc:cxnChg chg="add mod modVis">
          <ac:chgData name="Nikhil Jathar" userId="7874bdcc0642262c" providerId="LiveId" clId="{499C8859-6E7F-4412-9928-94456E06A41E}" dt="2021-12-18T21:08:25.499" v="9130" actId="33934"/>
          <ac:cxnSpMkLst>
            <pc:docMk/>
            <pc:sldMk cId="2438046092" sldId="271"/>
            <ac:cxnSpMk id="175" creationId="{25FB8500-54BC-4B73-A508-785F48729361}"/>
          </ac:cxnSpMkLst>
        </pc:cxnChg>
        <pc:cxnChg chg="add del mod">
          <ac:chgData name="Nikhil Jathar" userId="7874bdcc0642262c" providerId="LiveId" clId="{499C8859-6E7F-4412-9928-94456E06A41E}" dt="2021-12-18T21:04:11.901" v="9040" actId="478"/>
          <ac:cxnSpMkLst>
            <pc:docMk/>
            <pc:sldMk cId="2438046092" sldId="271"/>
            <ac:cxnSpMk id="194" creationId="{F1EEE919-DA56-4A06-BD6F-42A4AE7CE0EC}"/>
          </ac:cxnSpMkLst>
        </pc:cxnChg>
        <pc:cxnChg chg="add del mod">
          <ac:chgData name="Nikhil Jathar" userId="7874bdcc0642262c" providerId="LiveId" clId="{499C8859-6E7F-4412-9928-94456E06A41E}" dt="2021-12-18T21:04:11.901" v="9040" actId="478"/>
          <ac:cxnSpMkLst>
            <pc:docMk/>
            <pc:sldMk cId="2438046092" sldId="271"/>
            <ac:cxnSpMk id="195" creationId="{EE8D6257-5F01-445B-9EC6-C4BED4391B54}"/>
          </ac:cxnSpMkLst>
        </pc:cxnChg>
        <pc:cxnChg chg="add del mod">
          <ac:chgData name="Nikhil Jathar" userId="7874bdcc0642262c" providerId="LiveId" clId="{499C8859-6E7F-4412-9928-94456E06A41E}" dt="2021-12-18T21:04:11.901" v="9040" actId="478"/>
          <ac:cxnSpMkLst>
            <pc:docMk/>
            <pc:sldMk cId="2438046092" sldId="271"/>
            <ac:cxnSpMk id="196" creationId="{E4F7CDBF-4813-4F09-8ED7-8B2E536EB65A}"/>
          </ac:cxnSpMkLst>
        </pc:cxnChg>
        <pc:cxnChg chg="add del mod">
          <ac:chgData name="Nikhil Jathar" userId="7874bdcc0642262c" providerId="LiveId" clId="{499C8859-6E7F-4412-9928-94456E06A41E}" dt="2021-12-18T21:04:09.487" v="9039" actId="478"/>
          <ac:cxnSpMkLst>
            <pc:docMk/>
            <pc:sldMk cId="2438046092" sldId="271"/>
            <ac:cxnSpMk id="204" creationId="{D7019735-69DD-4838-99BF-BBE69A06CC99}"/>
          </ac:cxnSpMkLst>
        </pc:cxnChg>
        <pc:cxnChg chg="add del mod">
          <ac:chgData name="Nikhil Jathar" userId="7874bdcc0642262c" providerId="LiveId" clId="{499C8859-6E7F-4412-9928-94456E06A41E}" dt="2021-12-18T21:04:09.487" v="9039" actId="478"/>
          <ac:cxnSpMkLst>
            <pc:docMk/>
            <pc:sldMk cId="2438046092" sldId="271"/>
            <ac:cxnSpMk id="205" creationId="{FBDCF2F5-A061-4FC3-A112-5FA5EE0859B1}"/>
          </ac:cxnSpMkLst>
        </pc:cxnChg>
        <pc:cxnChg chg="add del mod">
          <ac:chgData name="Nikhil Jathar" userId="7874bdcc0642262c" providerId="LiveId" clId="{499C8859-6E7F-4412-9928-94456E06A41E}" dt="2021-12-18T21:04:09.487" v="9039" actId="478"/>
          <ac:cxnSpMkLst>
            <pc:docMk/>
            <pc:sldMk cId="2438046092" sldId="271"/>
            <ac:cxnSpMk id="206" creationId="{DDB0E998-E0FC-4AC2-8927-D773D7DA2570}"/>
          </ac:cxnSpMkLst>
        </pc:cxnChg>
        <pc:cxnChg chg="add mod modVis">
          <ac:chgData name="Nikhil Jathar" userId="7874bdcc0642262c" providerId="LiveId" clId="{499C8859-6E7F-4412-9928-94456E06A41E}" dt="2021-12-18T21:08:29.270" v="9135" actId="14429"/>
          <ac:cxnSpMkLst>
            <pc:docMk/>
            <pc:sldMk cId="2438046092" sldId="271"/>
            <ac:cxnSpMk id="215" creationId="{F4C19871-785D-4545-8AC4-5DAE2C7E6464}"/>
          </ac:cxnSpMkLst>
        </pc:cxnChg>
        <pc:cxnChg chg="add mod modVis">
          <ac:chgData name="Nikhil Jathar" userId="7874bdcc0642262c" providerId="LiveId" clId="{499C8859-6E7F-4412-9928-94456E06A41E}" dt="2021-12-18T21:08:28.198" v="9134" actId="14429"/>
          <ac:cxnSpMkLst>
            <pc:docMk/>
            <pc:sldMk cId="2438046092" sldId="271"/>
            <ac:cxnSpMk id="216" creationId="{2BC61147-ADB2-476A-92FF-1629023EB421}"/>
          </ac:cxnSpMkLst>
        </pc:cxnChg>
        <pc:cxnChg chg="add mod ord modVis">
          <ac:chgData name="Nikhil Jathar" userId="7874bdcc0642262c" providerId="LiveId" clId="{499C8859-6E7F-4412-9928-94456E06A41E}" dt="2021-12-18T21:08:27.710" v="9133" actId="13244"/>
          <ac:cxnSpMkLst>
            <pc:docMk/>
            <pc:sldMk cId="2438046092" sldId="271"/>
            <ac:cxnSpMk id="217" creationId="{384C5D8E-EC8C-476B-ABA5-D27B758CB711}"/>
          </ac:cxnSpMkLst>
        </pc:cxnChg>
      </pc:sldChg>
      <pc:sldChg chg="addSp delSp modSp mod">
        <pc:chgData name="Nikhil Jathar" userId="7874bdcc0642262c" providerId="LiveId" clId="{499C8859-6E7F-4412-9928-94456E06A41E}" dt="2021-12-18T21:11:17.353" v="9172" actId="20577"/>
        <pc:sldMkLst>
          <pc:docMk/>
          <pc:sldMk cId="3683591123" sldId="272"/>
        </pc:sldMkLst>
        <pc:spChg chg="add mod">
          <ac:chgData name="Nikhil Jathar" userId="7874bdcc0642262c" providerId="LiveId" clId="{499C8859-6E7F-4412-9928-94456E06A41E}" dt="2021-12-18T21:11:17.353" v="9172" actId="20577"/>
          <ac:spMkLst>
            <pc:docMk/>
            <pc:sldMk cId="3683591123" sldId="272"/>
            <ac:spMk id="2" creationId="{BF523D10-3381-4F80-8A39-DFCFF28A0695}"/>
          </ac:spMkLst>
        </pc:spChg>
        <pc:spChg chg="del mod">
          <ac:chgData name="Nikhil Jathar" userId="7874bdcc0642262c" providerId="LiveId" clId="{499C8859-6E7F-4412-9928-94456E06A41E}" dt="2021-12-18T21:10:45.566" v="9163" actId="478"/>
          <ac:spMkLst>
            <pc:docMk/>
            <pc:sldMk cId="3683591123" sldId="272"/>
            <ac:spMk id="109" creationId="{9FE69727-6096-46B5-914E-F2A7D996974C}"/>
          </ac:spMkLst>
        </pc:spChg>
        <pc:grpChg chg="del">
          <ac:chgData name="Nikhil Jathar" userId="7874bdcc0642262c" providerId="LiveId" clId="{499C8859-6E7F-4412-9928-94456E06A41E}" dt="2021-12-18T21:02:00.079" v="9030" actId="478"/>
          <ac:grpSpMkLst>
            <pc:docMk/>
            <pc:sldMk cId="3683591123" sldId="272"/>
            <ac:grpSpMk id="104" creationId="{87AABB4A-9F7D-474F-8942-94FFE9992069}"/>
          </ac:grpSpMkLst>
        </pc:grpChg>
        <pc:picChg chg="mod modCrop">
          <ac:chgData name="Nikhil Jathar" userId="7874bdcc0642262c" providerId="LiveId" clId="{499C8859-6E7F-4412-9928-94456E06A41E}" dt="2021-12-18T21:04:41.659" v="9043" actId="732"/>
          <ac:picMkLst>
            <pc:docMk/>
            <pc:sldMk cId="3683591123" sldId="272"/>
            <ac:picMk id="15" creationId="{00000000-0000-0000-0000-000000000000}"/>
          </ac:picMkLst>
        </pc:picChg>
      </pc:sldChg>
      <pc:sldChg chg="new mod ord modShow">
        <pc:chgData name="Nikhil Jathar" userId="7874bdcc0642262c" providerId="LiveId" clId="{499C8859-6E7F-4412-9928-94456E06A41E}" dt="2021-12-18T14:38:47.674" v="8128" actId="729"/>
        <pc:sldMkLst>
          <pc:docMk/>
          <pc:sldMk cId="2606673866" sldId="273"/>
        </pc:sldMkLst>
      </pc:sldChg>
      <pc:sldChg chg="new mod modShow">
        <pc:chgData name="Nikhil Jathar" userId="7874bdcc0642262c" providerId="LiveId" clId="{499C8859-6E7F-4412-9928-94456E06A41E}" dt="2021-12-18T14:38:50.247" v="8129" actId="729"/>
        <pc:sldMkLst>
          <pc:docMk/>
          <pc:sldMk cId="3762669195" sldId="274"/>
        </pc:sldMkLst>
      </pc:sldChg>
      <pc:sldMasterChg chg="setBg">
        <pc:chgData name="Nikhil Jathar" userId="7874bdcc0642262c" providerId="LiveId" clId="{499C8859-6E7F-4412-9928-94456E06A41E}" dt="2021-12-12T21:07:47.771" v="2297"/>
        <pc:sldMasterMkLst>
          <pc:docMk/>
          <pc:sldMasterMk cId="541595782" sldId="2147483648"/>
        </pc:sldMasterMkLst>
      </pc:sldMasterChg>
    </pc:docChg>
  </pc:docChgLst>
  <pc:docChgLst>
    <pc:chgData name="Nikhil Jathar" userId="7874bdcc0642262c" providerId="LiveId" clId="{B56CAAC9-D604-4B26-B4C2-B8B2F68484F8}"/>
    <pc:docChg chg="modSld">
      <pc:chgData name="Nikhil Jathar" userId="7874bdcc0642262c" providerId="LiveId" clId="{B56CAAC9-D604-4B26-B4C2-B8B2F68484F8}" dt="2021-12-21T21:06:55.534" v="0" actId="33935"/>
      <pc:docMkLst>
        <pc:docMk/>
      </pc:docMkLst>
      <pc:sldChg chg="modSp mod">
        <pc:chgData name="Nikhil Jathar" userId="7874bdcc0642262c" providerId="LiveId" clId="{B56CAAC9-D604-4B26-B4C2-B8B2F68484F8}" dt="2021-12-21T21:06:55.534" v="0" actId="33935"/>
        <pc:sldMkLst>
          <pc:docMk/>
          <pc:sldMk cId="2438046092" sldId="271"/>
        </pc:sldMkLst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5" creationId="{00000000-0000-0000-0000-000000000000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20" creationId="{00000000-0000-0000-0000-000000000000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25" creationId="{DDE0508F-C9A2-4FF6-BECF-8564A7EFAEB3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50" creationId="{8C5E0358-144A-45FA-9DFE-FD189788E82E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51" creationId="{00000000-0000-0000-0000-000000000000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52" creationId="{00000000-0000-0000-0000-000000000000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54" creationId="{00000000-0000-0000-0000-000000000000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55" creationId="{00000000-0000-0000-0000-000000000000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56" creationId="{00000000-0000-0000-0000-000000000000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62" creationId="{B8CE131B-4A61-4D95-8263-9647DC5F3665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65" creationId="{00000000-0000-0000-0000-000000000000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66" creationId="{00000000-0000-0000-0000-000000000000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68" creationId="{8C5E0358-144A-45FA-9DFE-FD189788E82E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70" creationId="{00000000-0000-0000-0000-000000000000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75" creationId="{B8CE131B-4A61-4D95-8263-9647DC5F3665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92" creationId="{00000000-0000-0000-0000-000000000000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101" creationId="{B8CE131B-4A61-4D95-8263-9647DC5F3665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110" creationId="{DDE0508F-C9A2-4FF6-BECF-8564A7EFAEB3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116" creationId="{00000000-0000-0000-0000-000000000000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117" creationId="{DDE0508F-C9A2-4FF6-BECF-8564A7EFAEB3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134" creationId="{2D2E0ED1-64F0-454E-A442-CA31B02E71DA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146" creationId="{DDE0508F-C9A2-4FF6-BECF-8564A7EFAEB3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147" creationId="{DDE0508F-C9A2-4FF6-BECF-8564A7EFAEB3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148" creationId="{DDE0508F-C9A2-4FF6-BECF-8564A7EFAEB3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149" creationId="{DDE0508F-C9A2-4FF6-BECF-8564A7EFAEB3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150" creationId="{E25C118E-9A42-4461-B380-48E9B25746F0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151" creationId="{2EE097DF-5D12-4F74-9046-A4EEF80BCCEF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176" creationId="{B13FC025-07E4-4A39-AC8E-B23A559FBD1C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177" creationId="{21D4C576-A55F-40C2-9DCB-CF4F8A397FC2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181" creationId="{5D56D82D-490E-411E-81C7-D4C0C6AA0B64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185" creationId="{E829CAA5-5A7E-41C6-A309-E9DC3A69A5F4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186" creationId="{20B33038-517A-47EC-AD4B-30385EE7A302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187" creationId="{97702152-CC4A-4EA5-B4EF-A7555F436909}"/>
          </ac:spMkLst>
        </pc:spChg>
        <pc:spChg chg="mod modVis">
          <ac:chgData name="Nikhil Jathar" userId="7874bdcc0642262c" providerId="LiveId" clId="{B56CAAC9-D604-4B26-B4C2-B8B2F68484F8}" dt="2021-12-21T21:06:55.534" v="0" actId="33935"/>
          <ac:spMkLst>
            <pc:docMk/>
            <pc:sldMk cId="2438046092" sldId="271"/>
            <ac:spMk id="219" creationId="{469386E6-3961-4B9B-9746-65F256415FE2}"/>
          </ac:spMkLst>
        </pc:spChg>
        <pc:grpChg chg="mod modVis">
          <ac:chgData name="Nikhil Jathar" userId="7874bdcc0642262c" providerId="LiveId" clId="{B56CAAC9-D604-4B26-B4C2-B8B2F68484F8}" dt="2021-12-21T21:06:55.534" v="0" actId="33935"/>
          <ac:grpSpMkLst>
            <pc:docMk/>
            <pc:sldMk cId="2438046092" sldId="271"/>
            <ac:grpSpMk id="2" creationId="{00000000-0000-0000-0000-000000000000}"/>
          </ac:grpSpMkLst>
        </pc:grpChg>
        <pc:grpChg chg="mod modVis">
          <ac:chgData name="Nikhil Jathar" userId="7874bdcc0642262c" providerId="LiveId" clId="{B56CAAC9-D604-4B26-B4C2-B8B2F68484F8}" dt="2021-12-21T21:06:55.534" v="0" actId="33935"/>
          <ac:grpSpMkLst>
            <pc:docMk/>
            <pc:sldMk cId="2438046092" sldId="271"/>
            <ac:grpSpMk id="4" creationId="{00000000-0000-0000-0000-000000000000}"/>
          </ac:grpSpMkLst>
        </pc:grpChg>
        <pc:grpChg chg="mod modVis">
          <ac:chgData name="Nikhil Jathar" userId="7874bdcc0642262c" providerId="LiveId" clId="{B56CAAC9-D604-4B26-B4C2-B8B2F68484F8}" dt="2021-12-21T21:06:55.534" v="0" actId="33935"/>
          <ac:grpSpMkLst>
            <pc:docMk/>
            <pc:sldMk cId="2438046092" sldId="271"/>
            <ac:grpSpMk id="8" creationId="{72CC1ADD-6AF1-4688-918C-09F608A4939A}"/>
          </ac:grpSpMkLst>
        </pc:grpChg>
        <pc:grpChg chg="mod modVis">
          <ac:chgData name="Nikhil Jathar" userId="7874bdcc0642262c" providerId="LiveId" clId="{B56CAAC9-D604-4B26-B4C2-B8B2F68484F8}" dt="2021-12-21T21:06:55.534" v="0" actId="33935"/>
          <ac:grpSpMkLst>
            <pc:docMk/>
            <pc:sldMk cId="2438046092" sldId="271"/>
            <ac:grpSpMk id="9" creationId="{4BC09B37-2F03-4429-B037-699C284C079A}"/>
          </ac:grpSpMkLst>
        </pc:grpChg>
        <pc:grpChg chg="mod modVis">
          <ac:chgData name="Nikhil Jathar" userId="7874bdcc0642262c" providerId="LiveId" clId="{B56CAAC9-D604-4B26-B4C2-B8B2F68484F8}" dt="2021-12-21T21:06:55.534" v="0" actId="33935"/>
          <ac:grpSpMkLst>
            <pc:docMk/>
            <pc:sldMk cId="2438046092" sldId="271"/>
            <ac:grpSpMk id="10" creationId="{1F4E8FB1-754C-49BB-9B0C-01B6AA0E3642}"/>
          </ac:grpSpMkLst>
        </pc:grpChg>
        <pc:grpChg chg="mod modVis">
          <ac:chgData name="Nikhil Jathar" userId="7874bdcc0642262c" providerId="LiveId" clId="{B56CAAC9-D604-4B26-B4C2-B8B2F68484F8}" dt="2021-12-21T21:06:55.534" v="0" actId="33935"/>
          <ac:grpSpMkLst>
            <pc:docMk/>
            <pc:sldMk cId="2438046092" sldId="271"/>
            <ac:grpSpMk id="12" creationId="{B9C8FBC9-D177-4140-913E-4E5EB9ED492F}"/>
          </ac:grpSpMkLst>
        </pc:grpChg>
        <pc:grpChg chg="mod modVis">
          <ac:chgData name="Nikhil Jathar" userId="7874bdcc0642262c" providerId="LiveId" clId="{B56CAAC9-D604-4B26-B4C2-B8B2F68484F8}" dt="2021-12-21T21:06:55.534" v="0" actId="33935"/>
          <ac:grpSpMkLst>
            <pc:docMk/>
            <pc:sldMk cId="2438046092" sldId="271"/>
            <ac:grpSpMk id="13" creationId="{CA8EA3BF-1E3E-4A6A-8C96-550A662343F1}"/>
          </ac:grpSpMkLst>
        </pc:grpChg>
        <pc:grpChg chg="mod modVis">
          <ac:chgData name="Nikhil Jathar" userId="7874bdcc0642262c" providerId="LiveId" clId="{B56CAAC9-D604-4B26-B4C2-B8B2F68484F8}" dt="2021-12-21T21:06:55.534" v="0" actId="33935"/>
          <ac:grpSpMkLst>
            <pc:docMk/>
            <pc:sldMk cId="2438046092" sldId="271"/>
            <ac:grpSpMk id="31" creationId="{87AABB4A-9F7D-474F-8942-94FFE9992069}"/>
          </ac:grpSpMkLst>
        </pc:grpChg>
        <pc:grpChg chg="mod modVis">
          <ac:chgData name="Nikhil Jathar" userId="7874bdcc0642262c" providerId="LiveId" clId="{B56CAAC9-D604-4B26-B4C2-B8B2F68484F8}" dt="2021-12-21T21:06:55.534" v="0" actId="33935"/>
          <ac:grpSpMkLst>
            <pc:docMk/>
            <pc:sldMk cId="2438046092" sldId="271"/>
            <ac:grpSpMk id="36" creationId="{EEE310C6-3FE7-4C70-B533-533BA497A27E}"/>
          </ac:grpSpMkLst>
        </pc:grpChg>
        <pc:grpChg chg="mod modVis">
          <ac:chgData name="Nikhil Jathar" userId="7874bdcc0642262c" providerId="LiveId" clId="{B56CAAC9-D604-4B26-B4C2-B8B2F68484F8}" dt="2021-12-21T21:06:55.534" v="0" actId="33935"/>
          <ac:grpSpMkLst>
            <pc:docMk/>
            <pc:sldMk cId="2438046092" sldId="271"/>
            <ac:grpSpMk id="37" creationId="{CEF059C6-53AA-45E4-B135-58EC292F1AE6}"/>
          </ac:grpSpMkLst>
        </pc:grpChg>
        <pc:grpChg chg="mod modVis">
          <ac:chgData name="Nikhil Jathar" userId="7874bdcc0642262c" providerId="LiveId" clId="{B56CAAC9-D604-4B26-B4C2-B8B2F68484F8}" dt="2021-12-21T21:06:55.534" v="0" actId="33935"/>
          <ac:grpSpMkLst>
            <pc:docMk/>
            <pc:sldMk cId="2438046092" sldId="271"/>
            <ac:grpSpMk id="53" creationId="{964812F9-C06F-482B-9B13-90423864D297}"/>
          </ac:grpSpMkLst>
        </pc:grpChg>
        <pc:grpChg chg="mod modVis">
          <ac:chgData name="Nikhil Jathar" userId="7874bdcc0642262c" providerId="LiveId" clId="{B56CAAC9-D604-4B26-B4C2-B8B2F68484F8}" dt="2021-12-21T21:06:55.534" v="0" actId="33935"/>
          <ac:grpSpMkLst>
            <pc:docMk/>
            <pc:sldMk cId="2438046092" sldId="271"/>
            <ac:grpSpMk id="76" creationId="{1D32E380-2B43-4285-AA70-FF19E8804F8A}"/>
          </ac:grpSpMkLst>
        </pc:grpChg>
        <pc:grpChg chg="mod modVis">
          <ac:chgData name="Nikhil Jathar" userId="7874bdcc0642262c" providerId="LiveId" clId="{B56CAAC9-D604-4B26-B4C2-B8B2F68484F8}" dt="2021-12-21T21:06:55.534" v="0" actId="33935"/>
          <ac:grpSpMkLst>
            <pc:docMk/>
            <pc:sldMk cId="2438046092" sldId="271"/>
            <ac:grpSpMk id="82" creationId="{87AABB4A-9F7D-474F-8942-94FFE9992069}"/>
          </ac:grpSpMkLst>
        </pc:grpChg>
        <pc:grpChg chg="mod modVis">
          <ac:chgData name="Nikhil Jathar" userId="7874bdcc0642262c" providerId="LiveId" clId="{B56CAAC9-D604-4B26-B4C2-B8B2F68484F8}" dt="2021-12-21T21:06:55.534" v="0" actId="33935"/>
          <ac:grpSpMkLst>
            <pc:docMk/>
            <pc:sldMk cId="2438046092" sldId="271"/>
            <ac:grpSpMk id="91" creationId="{00000000-0000-0000-0000-000000000000}"/>
          </ac:grpSpMkLst>
        </pc:grpChg>
        <pc:grpChg chg="mod modVis">
          <ac:chgData name="Nikhil Jathar" userId="7874bdcc0642262c" providerId="LiveId" clId="{B56CAAC9-D604-4B26-B4C2-B8B2F68484F8}" dt="2021-12-21T21:06:55.534" v="0" actId="33935"/>
          <ac:grpSpMkLst>
            <pc:docMk/>
            <pc:sldMk cId="2438046092" sldId="271"/>
            <ac:grpSpMk id="95" creationId="{87AABB4A-9F7D-474F-8942-94FFE9992069}"/>
          </ac:grpSpMkLst>
        </pc:grpChg>
        <pc:grpChg chg="mod modVis">
          <ac:chgData name="Nikhil Jathar" userId="7874bdcc0642262c" providerId="LiveId" clId="{B56CAAC9-D604-4B26-B4C2-B8B2F68484F8}" dt="2021-12-21T21:06:55.534" v="0" actId="33935"/>
          <ac:grpSpMkLst>
            <pc:docMk/>
            <pc:sldMk cId="2438046092" sldId="271"/>
            <ac:grpSpMk id="102" creationId="{00000000-0000-0000-0000-000000000000}"/>
          </ac:grpSpMkLst>
        </pc:grpChg>
        <pc:grpChg chg="mod modVis">
          <ac:chgData name="Nikhil Jathar" userId="7874bdcc0642262c" providerId="LiveId" clId="{B56CAAC9-D604-4B26-B4C2-B8B2F68484F8}" dt="2021-12-21T21:06:55.534" v="0" actId="33935"/>
          <ac:grpSpMkLst>
            <pc:docMk/>
            <pc:sldMk cId="2438046092" sldId="271"/>
            <ac:grpSpMk id="118" creationId="{00000000-0000-0000-0000-000000000000}"/>
          </ac:grpSpMkLst>
        </pc:grpChg>
        <pc:grpChg chg="mod modVis">
          <ac:chgData name="Nikhil Jathar" userId="7874bdcc0642262c" providerId="LiveId" clId="{B56CAAC9-D604-4B26-B4C2-B8B2F68484F8}" dt="2021-12-21T21:06:55.534" v="0" actId="33935"/>
          <ac:grpSpMkLst>
            <pc:docMk/>
            <pc:sldMk cId="2438046092" sldId="271"/>
            <ac:grpSpMk id="135" creationId="{00000000-0000-0000-0000-000000000000}"/>
          </ac:grpSpMkLst>
        </pc:grpChg>
        <pc:grpChg chg="mod modVis">
          <ac:chgData name="Nikhil Jathar" userId="7874bdcc0642262c" providerId="LiveId" clId="{B56CAAC9-D604-4B26-B4C2-B8B2F68484F8}" dt="2021-12-21T21:06:55.534" v="0" actId="33935"/>
          <ac:grpSpMkLst>
            <pc:docMk/>
            <pc:sldMk cId="2438046092" sldId="271"/>
            <ac:grpSpMk id="138" creationId="{00000000-0000-0000-0000-000000000000}"/>
          </ac:grpSpMkLst>
        </pc:grpChg>
        <pc:grpChg chg="mod modVis">
          <ac:chgData name="Nikhil Jathar" userId="7874bdcc0642262c" providerId="LiveId" clId="{B56CAAC9-D604-4B26-B4C2-B8B2F68484F8}" dt="2021-12-21T21:06:55.534" v="0" actId="33935"/>
          <ac:grpSpMkLst>
            <pc:docMk/>
            <pc:sldMk cId="2438046092" sldId="271"/>
            <ac:grpSpMk id="141" creationId="{87AABB4A-9F7D-474F-8942-94FFE9992069}"/>
          </ac:grpSpMkLst>
        </pc:grpChg>
        <pc:picChg chg="mod modVis">
          <ac:chgData name="Nikhil Jathar" userId="7874bdcc0642262c" providerId="LiveId" clId="{B56CAAC9-D604-4B26-B4C2-B8B2F68484F8}" dt="2021-12-21T21:06:55.534" v="0" actId="33935"/>
          <ac:picMkLst>
            <pc:docMk/>
            <pc:sldMk cId="2438046092" sldId="271"/>
            <ac:picMk id="71" creationId="{00000000-0000-0000-0000-000000000000}"/>
          </ac:picMkLst>
        </pc:picChg>
        <pc:picChg chg="mod modVis">
          <ac:chgData name="Nikhil Jathar" userId="7874bdcc0642262c" providerId="LiveId" clId="{B56CAAC9-D604-4B26-B4C2-B8B2F68484F8}" dt="2021-12-21T21:06:55.534" v="0" actId="33935"/>
          <ac:picMkLst>
            <pc:docMk/>
            <pc:sldMk cId="2438046092" sldId="271"/>
            <ac:picMk id="133" creationId="{00000000-0000-0000-0000-000000000000}"/>
          </ac:picMkLst>
        </pc:picChg>
        <pc:cxnChg chg="mod modVis">
          <ac:chgData name="Nikhil Jathar" userId="7874bdcc0642262c" providerId="LiveId" clId="{B56CAAC9-D604-4B26-B4C2-B8B2F68484F8}" dt="2021-12-21T21:06:55.534" v="0" actId="33935"/>
          <ac:cxnSpMkLst>
            <pc:docMk/>
            <pc:sldMk cId="2438046092" sldId="271"/>
            <ac:cxnSpMk id="7" creationId="{00000000-0000-0000-0000-000000000000}"/>
          </ac:cxnSpMkLst>
        </pc:cxnChg>
        <pc:cxnChg chg="mod modVis">
          <ac:chgData name="Nikhil Jathar" userId="7874bdcc0642262c" providerId="LiveId" clId="{B56CAAC9-D604-4B26-B4C2-B8B2F68484F8}" dt="2021-12-21T21:06:55.534" v="0" actId="33935"/>
          <ac:cxnSpMkLst>
            <pc:docMk/>
            <pc:sldMk cId="2438046092" sldId="271"/>
            <ac:cxnSpMk id="11" creationId="{00000000-0000-0000-0000-000000000000}"/>
          </ac:cxnSpMkLst>
        </pc:cxnChg>
        <pc:cxnChg chg="mod modVis">
          <ac:chgData name="Nikhil Jathar" userId="7874bdcc0642262c" providerId="LiveId" clId="{B56CAAC9-D604-4B26-B4C2-B8B2F68484F8}" dt="2021-12-21T21:06:55.534" v="0" actId="33935"/>
          <ac:cxnSpMkLst>
            <pc:docMk/>
            <pc:sldMk cId="2438046092" sldId="271"/>
            <ac:cxnSpMk id="15" creationId="{FA95012C-7155-43EC-B25B-03E40F0AEB32}"/>
          </ac:cxnSpMkLst>
        </pc:cxnChg>
        <pc:cxnChg chg="mod modVis">
          <ac:chgData name="Nikhil Jathar" userId="7874bdcc0642262c" providerId="LiveId" clId="{B56CAAC9-D604-4B26-B4C2-B8B2F68484F8}" dt="2021-12-21T21:06:55.534" v="0" actId="33935"/>
          <ac:cxnSpMkLst>
            <pc:docMk/>
            <pc:sldMk cId="2438046092" sldId="271"/>
            <ac:cxnSpMk id="27" creationId="{A61D1A67-F5C7-4A50-A91F-6AEF65D1B8E9}"/>
          </ac:cxnSpMkLst>
        </pc:cxnChg>
        <pc:cxnChg chg="mod modVis">
          <ac:chgData name="Nikhil Jathar" userId="7874bdcc0642262c" providerId="LiveId" clId="{B56CAAC9-D604-4B26-B4C2-B8B2F68484F8}" dt="2021-12-21T21:06:55.534" v="0" actId="33935"/>
          <ac:cxnSpMkLst>
            <pc:docMk/>
            <pc:sldMk cId="2438046092" sldId="271"/>
            <ac:cxnSpMk id="59" creationId="{00000000-0000-0000-0000-000000000000}"/>
          </ac:cxnSpMkLst>
        </pc:cxnChg>
        <pc:cxnChg chg="mod modVis">
          <ac:chgData name="Nikhil Jathar" userId="7874bdcc0642262c" providerId="LiveId" clId="{B56CAAC9-D604-4B26-B4C2-B8B2F68484F8}" dt="2021-12-21T21:06:55.534" v="0" actId="33935"/>
          <ac:cxnSpMkLst>
            <pc:docMk/>
            <pc:sldMk cId="2438046092" sldId="271"/>
            <ac:cxnSpMk id="60" creationId="{00000000-0000-0000-0000-000000000000}"/>
          </ac:cxnSpMkLst>
        </pc:cxnChg>
        <pc:cxnChg chg="mod modVis">
          <ac:chgData name="Nikhil Jathar" userId="7874bdcc0642262c" providerId="LiveId" clId="{B56CAAC9-D604-4B26-B4C2-B8B2F68484F8}" dt="2021-12-21T21:06:55.534" v="0" actId="33935"/>
          <ac:cxnSpMkLst>
            <pc:docMk/>
            <pc:sldMk cId="2438046092" sldId="271"/>
            <ac:cxnSpMk id="85" creationId="{00000000-0000-0000-0000-000000000000}"/>
          </ac:cxnSpMkLst>
        </pc:cxnChg>
        <pc:cxnChg chg="mod modVis">
          <ac:chgData name="Nikhil Jathar" userId="7874bdcc0642262c" providerId="LiveId" clId="{B56CAAC9-D604-4B26-B4C2-B8B2F68484F8}" dt="2021-12-21T21:06:55.534" v="0" actId="33935"/>
          <ac:cxnSpMkLst>
            <pc:docMk/>
            <pc:sldMk cId="2438046092" sldId="271"/>
            <ac:cxnSpMk id="86" creationId="{00000000-0000-0000-0000-000000000000}"/>
          </ac:cxnSpMkLst>
        </pc:cxnChg>
        <pc:cxnChg chg="mod modVis">
          <ac:chgData name="Nikhil Jathar" userId="7874bdcc0642262c" providerId="LiveId" clId="{B56CAAC9-D604-4B26-B4C2-B8B2F68484F8}" dt="2021-12-21T21:06:55.534" v="0" actId="33935"/>
          <ac:cxnSpMkLst>
            <pc:docMk/>
            <pc:sldMk cId="2438046092" sldId="271"/>
            <ac:cxnSpMk id="98" creationId="{00000000-0000-0000-0000-000000000000}"/>
          </ac:cxnSpMkLst>
        </pc:cxnChg>
        <pc:cxnChg chg="mod modVis">
          <ac:chgData name="Nikhil Jathar" userId="7874bdcc0642262c" providerId="LiveId" clId="{B56CAAC9-D604-4B26-B4C2-B8B2F68484F8}" dt="2021-12-21T21:06:55.534" v="0" actId="33935"/>
          <ac:cxnSpMkLst>
            <pc:docMk/>
            <pc:sldMk cId="2438046092" sldId="271"/>
            <ac:cxnSpMk id="99" creationId="{00000000-0000-0000-0000-000000000000}"/>
          </ac:cxnSpMkLst>
        </pc:cxnChg>
        <pc:cxnChg chg="mod modVis">
          <ac:chgData name="Nikhil Jathar" userId="7874bdcc0642262c" providerId="LiveId" clId="{B56CAAC9-D604-4B26-B4C2-B8B2F68484F8}" dt="2021-12-21T21:06:55.534" v="0" actId="33935"/>
          <ac:cxnSpMkLst>
            <pc:docMk/>
            <pc:sldMk cId="2438046092" sldId="271"/>
            <ac:cxnSpMk id="100" creationId="{00000000-0000-0000-0000-000000000000}"/>
          </ac:cxnSpMkLst>
        </pc:cxnChg>
        <pc:cxnChg chg="mod modVis">
          <ac:chgData name="Nikhil Jathar" userId="7874bdcc0642262c" providerId="LiveId" clId="{B56CAAC9-D604-4B26-B4C2-B8B2F68484F8}" dt="2021-12-21T21:06:55.534" v="0" actId="33935"/>
          <ac:cxnSpMkLst>
            <pc:docMk/>
            <pc:sldMk cId="2438046092" sldId="271"/>
            <ac:cxnSpMk id="144" creationId="{00000000-0000-0000-0000-000000000000}"/>
          </ac:cxnSpMkLst>
        </pc:cxnChg>
        <pc:cxnChg chg="mod modVis">
          <ac:chgData name="Nikhil Jathar" userId="7874bdcc0642262c" providerId="LiveId" clId="{B56CAAC9-D604-4B26-B4C2-B8B2F68484F8}" dt="2021-12-21T21:06:55.534" v="0" actId="33935"/>
          <ac:cxnSpMkLst>
            <pc:docMk/>
            <pc:sldMk cId="2438046092" sldId="271"/>
            <ac:cxnSpMk id="145" creationId="{00000000-0000-0000-0000-000000000000}"/>
          </ac:cxnSpMkLst>
        </pc:cxnChg>
        <pc:cxnChg chg="mod modVis">
          <ac:chgData name="Nikhil Jathar" userId="7874bdcc0642262c" providerId="LiveId" clId="{B56CAAC9-D604-4B26-B4C2-B8B2F68484F8}" dt="2021-12-21T21:06:55.534" v="0" actId="33935"/>
          <ac:cxnSpMkLst>
            <pc:docMk/>
            <pc:sldMk cId="2438046092" sldId="271"/>
            <ac:cxnSpMk id="174" creationId="{E0B10342-2D00-4C94-BFD2-142C8C7344AA}"/>
          </ac:cxnSpMkLst>
        </pc:cxnChg>
        <pc:cxnChg chg="mod modVis">
          <ac:chgData name="Nikhil Jathar" userId="7874bdcc0642262c" providerId="LiveId" clId="{B56CAAC9-D604-4B26-B4C2-B8B2F68484F8}" dt="2021-12-21T21:06:55.534" v="0" actId="33935"/>
          <ac:cxnSpMkLst>
            <pc:docMk/>
            <pc:sldMk cId="2438046092" sldId="271"/>
            <ac:cxnSpMk id="175" creationId="{25FB8500-54BC-4B73-A508-785F4872936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2C8EE-058A-42F4-B7A6-951D0DEE23D6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7F2BC-4CC7-4825-8BB3-13E425D16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41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7F2BC-4CC7-4825-8BB3-13E425D168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7F2BC-4CC7-4825-8BB3-13E425D168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08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7F2BC-4CC7-4825-8BB3-13E425D168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51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7F2BC-4CC7-4825-8BB3-13E425D168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75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7F2BC-4CC7-4825-8BB3-13E425D168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7B1-C5C7-4C03-97B6-17349FDA7AA8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C7D5-171E-4782-8258-E90E5526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7B1-C5C7-4C03-97B6-17349FDA7AA8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C7D5-171E-4782-8258-E90E5526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4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7B1-C5C7-4C03-97B6-17349FDA7AA8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C7D5-171E-4782-8258-E90E5526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9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7B1-C5C7-4C03-97B6-17349FDA7AA8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C7D5-171E-4782-8258-E90E5526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5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7B1-C5C7-4C03-97B6-17349FDA7AA8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C7D5-171E-4782-8258-E90E5526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5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7B1-C5C7-4C03-97B6-17349FDA7AA8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C7D5-171E-4782-8258-E90E5526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4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7B1-C5C7-4C03-97B6-17349FDA7AA8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C7D5-171E-4782-8258-E90E5526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8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7B1-C5C7-4C03-97B6-17349FDA7AA8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C7D5-171E-4782-8258-E90E5526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7B1-C5C7-4C03-97B6-17349FDA7AA8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C7D5-171E-4782-8258-E90E5526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7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7B1-C5C7-4C03-97B6-17349FDA7AA8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C7D5-171E-4782-8258-E90E5526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6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7B1-C5C7-4C03-97B6-17349FDA7AA8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C7D5-171E-4782-8258-E90E5526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4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7B7B1-C5C7-4C03-97B6-17349FDA7AA8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1C7D5-171E-4782-8258-E90E5526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95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ortgagefit.com/blog/avert-your-loan-application-getting-rejected-for-undocumented-cash/" TargetMode="External"/><Relationship Id="rId3" Type="http://schemas.openxmlformats.org/officeDocument/2006/relationships/hyperlink" Target="http://www.pngall.com/bank-png/download/24833" TargetMode="External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ndelman.ml-implode.com/2013/05/what-makes-a-mortgage-a-bad-loan-im-confused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in Title"/>
          <p:cNvSpPr/>
          <p:nvPr/>
        </p:nvSpPr>
        <p:spPr>
          <a:xfrm>
            <a:off x="1214344" y="2028617"/>
            <a:ext cx="9753600" cy="769441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spc="5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 Introduction to Neural Networks</a:t>
            </a:r>
          </a:p>
        </p:txBody>
      </p:sp>
      <p:sp>
        <p:nvSpPr>
          <p:cNvPr id="9" name="Nick Jathar"/>
          <p:cNvSpPr/>
          <p:nvPr/>
        </p:nvSpPr>
        <p:spPr>
          <a:xfrm>
            <a:off x="1214344" y="5219700"/>
            <a:ext cx="9753600" cy="369332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Nick Jathar</a:t>
            </a:r>
          </a:p>
        </p:txBody>
      </p:sp>
      <p:sp>
        <p:nvSpPr>
          <p:cNvPr id="11" name="Date of Publication"/>
          <p:cNvSpPr/>
          <p:nvPr/>
        </p:nvSpPr>
        <p:spPr>
          <a:xfrm>
            <a:off x="1214344" y="5486400"/>
            <a:ext cx="9753600" cy="369332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spc="5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December 2021</a:t>
            </a:r>
          </a:p>
        </p:txBody>
      </p:sp>
    </p:spTree>
    <p:extLst>
      <p:ext uri="{BB962C8B-B14F-4D97-AF65-F5344CB8AC3E}">
        <p14:creationId xmlns:p14="http://schemas.microsoft.com/office/powerpoint/2010/main" val="3531019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66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609600" y="190500"/>
            <a:ext cx="10972800" cy="646331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spc="5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Adding more functionality to the initial process</a:t>
            </a:r>
            <a:endParaRPr lang="en-US" sz="3600" b="1" spc="50" dirty="0">
              <a:ln w="0"/>
              <a:solidFill>
                <a:schemeClr val="tx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E0508F-C9A2-4FF6-BECF-8564A7EFAEB3}"/>
              </a:ext>
            </a:extLst>
          </p:cNvPr>
          <p:cNvSpPr/>
          <p:nvPr/>
        </p:nvSpPr>
        <p:spPr>
          <a:xfrm>
            <a:off x="0" y="6642556"/>
            <a:ext cx="3162301" cy="215444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8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Building basic intuition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65037"/>
          <a:stretch/>
        </p:blipFill>
        <p:spPr>
          <a:xfrm>
            <a:off x="8269511" y="4147257"/>
            <a:ext cx="1038974" cy="2069366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87AABB4A-9F7D-474F-8942-94FFE9992069}"/>
              </a:ext>
            </a:extLst>
          </p:cNvPr>
          <p:cNvGrpSpPr/>
          <p:nvPr/>
        </p:nvGrpSpPr>
        <p:grpSpPr>
          <a:xfrm>
            <a:off x="9696189" y="4182629"/>
            <a:ext cx="470988" cy="375469"/>
            <a:chOff x="6253020" y="3793171"/>
            <a:chExt cx="396336" cy="31595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8CE131B-4A61-4D95-8263-9647DC5F3665}"/>
                </a:ext>
              </a:extLst>
            </p:cNvPr>
            <p:cNvSpPr/>
            <p:nvPr/>
          </p:nvSpPr>
          <p:spPr>
            <a:xfrm>
              <a:off x="6253020" y="3793171"/>
              <a:ext cx="396336" cy="284893"/>
            </a:xfrm>
            <a:prstGeom prst="rect">
              <a:avLst/>
            </a:prstGeom>
            <a:noFill/>
            <a:effectLst>
              <a:outerShdw blurRad="127000" dist="38100" dir="5400000" algn="t" rotWithShape="0">
                <a:schemeClr val="bg2">
                  <a:lumMod val="50000"/>
                  <a:alpha val="40000"/>
                </a:schemeClr>
              </a:outerShdw>
              <a:softEdge rad="635000"/>
            </a:effectLst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600" b="1" spc="5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-</a:t>
              </a:r>
              <a:r>
                <a:rPr lang="en-US" sz="1600" b="1" i="1" spc="5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alisto MT" panose="02040603050505030304" pitchFamily="18" charset="0"/>
                </a:rPr>
                <a:t>y</a:t>
              </a:r>
              <a:endParaRPr lang="en-US" sz="1600" b="1" i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sto MT" panose="02040603050505030304" pitchFamily="18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6A99F10-46B5-4C42-8FEF-3340A023D97E}"/>
                </a:ext>
              </a:extLst>
            </p:cNvPr>
            <p:cNvSpPr/>
            <p:nvPr/>
          </p:nvSpPr>
          <p:spPr>
            <a:xfrm>
              <a:off x="6253020" y="3804328"/>
              <a:ext cx="304800" cy="3048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64812F9-C06F-482B-9B13-90423864D297}"/>
              </a:ext>
            </a:extLst>
          </p:cNvPr>
          <p:cNvGrpSpPr/>
          <p:nvPr/>
        </p:nvGrpSpPr>
        <p:grpSpPr>
          <a:xfrm>
            <a:off x="9749403" y="5029201"/>
            <a:ext cx="304800" cy="304800"/>
            <a:chOff x="7943850" y="4514850"/>
            <a:chExt cx="304800" cy="304800"/>
          </a:xfrm>
        </p:grpSpPr>
        <p:sp>
          <p:nvSpPr>
            <p:cNvPr id="80" name="Plus Sign 72">
              <a:extLst>
                <a:ext uri="{FF2B5EF4-FFF2-40B4-BE49-F238E27FC236}">
                  <a16:creationId xmlns:a16="http://schemas.microsoft.com/office/drawing/2014/main" id="{4285FF9D-8694-4E00-A9D8-184EF3F92185}"/>
                </a:ext>
              </a:extLst>
            </p:cNvPr>
            <p:cNvSpPr/>
            <p:nvPr/>
          </p:nvSpPr>
          <p:spPr>
            <a:xfrm>
              <a:off x="7995024" y="4572000"/>
              <a:ext cx="190500" cy="190500"/>
            </a:xfrm>
            <a:prstGeom prst="mathPlus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3166BD5-C95E-4FD2-8D41-FA2C67D32772}"/>
                </a:ext>
              </a:extLst>
            </p:cNvPr>
            <p:cNvSpPr/>
            <p:nvPr/>
          </p:nvSpPr>
          <p:spPr>
            <a:xfrm>
              <a:off x="7943850" y="4514850"/>
              <a:ext cx="304800" cy="3048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/>
          <p:cNvCxnSpPr>
            <a:stCxn id="78" idx="4"/>
          </p:cNvCxnSpPr>
          <p:nvPr/>
        </p:nvCxnSpPr>
        <p:spPr>
          <a:xfrm>
            <a:off x="9877295" y="4558094"/>
            <a:ext cx="604" cy="47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1" idx="2"/>
          </p:cNvCxnSpPr>
          <p:nvPr/>
        </p:nvCxnSpPr>
        <p:spPr>
          <a:xfrm flipV="1">
            <a:off x="9272629" y="5181601"/>
            <a:ext cx="476774" cy="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10058400" y="5181600"/>
            <a:ext cx="912067" cy="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C5E0358-144A-45FA-9DFE-FD189788E82E}"/>
              </a:ext>
            </a:extLst>
          </p:cNvPr>
          <p:cNvSpPr/>
          <p:nvPr/>
        </p:nvSpPr>
        <p:spPr>
          <a:xfrm>
            <a:off x="10210800" y="876274"/>
            <a:ext cx="186690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u="sng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VOCABULARY CHECKLIST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325100" y="108271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FF00"/>
                </a:solidFill>
              </a:rPr>
              <a:t>Inputs</a:t>
            </a:r>
          </a:p>
          <a:p>
            <a:r>
              <a:rPr lang="en-US" sz="1200">
                <a:solidFill>
                  <a:srgbClr val="FFFF00"/>
                </a:solidFill>
              </a:rPr>
              <a:t>Label (outcome)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325100" y="1436145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FF00"/>
                </a:solidFill>
              </a:rPr>
              <a:t>Prediction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480137" y="1603884"/>
            <a:ext cx="1790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>
                <a:solidFill>
                  <a:srgbClr val="FFC000"/>
                </a:solidFill>
              </a:rPr>
              <a:t>Actual label</a:t>
            </a:r>
          </a:p>
          <a:p>
            <a:r>
              <a:rPr lang="en-US" sz="1050" i="1">
                <a:solidFill>
                  <a:srgbClr val="FFC000"/>
                </a:solidFill>
              </a:rPr>
              <a:t>Predicted label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325100" y="1917171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FF00"/>
                </a:solidFill>
              </a:rPr>
              <a:t>Propagation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479741" y="2092654"/>
            <a:ext cx="1790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>
                <a:solidFill>
                  <a:srgbClr val="FFC000"/>
                </a:solidFill>
              </a:rPr>
              <a:t>Forward propagation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C5E0358-144A-45FA-9DFE-FD189788E82E}"/>
              </a:ext>
            </a:extLst>
          </p:cNvPr>
          <p:cNvSpPr/>
          <p:nvPr/>
        </p:nvSpPr>
        <p:spPr>
          <a:xfrm>
            <a:off x="10215282" y="3221034"/>
            <a:ext cx="186690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u="sng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 CHECKLIST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25100" y="3434277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FF00"/>
                </a:solidFill>
              </a:rPr>
              <a:t>Simple arithmetic</a:t>
            </a:r>
          </a:p>
          <a:p>
            <a:r>
              <a:rPr lang="en-US" sz="1200">
                <a:solidFill>
                  <a:srgbClr val="FFFF00"/>
                </a:solidFill>
              </a:rPr>
              <a:t>Simple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523D10-3381-4F80-8A39-DFCFF28A0695}"/>
                  </a:ext>
                </a:extLst>
              </p:cNvPr>
              <p:cNvSpPr txBox="1"/>
              <p:nvPr/>
            </p:nvSpPr>
            <p:spPr>
              <a:xfrm>
                <a:off x="5613288" y="3063441"/>
                <a:ext cx="596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523D10-3381-4F80-8A39-DFCFF28A0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288" y="3063441"/>
                <a:ext cx="596253" cy="276999"/>
              </a:xfrm>
              <a:prstGeom prst="rect">
                <a:avLst/>
              </a:prstGeom>
              <a:blipFill>
                <a:blip r:embed="rId4"/>
                <a:stretch>
                  <a:fillRect l="-9184" t="-26667" r="-81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59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4" grpId="0"/>
      <p:bldP spid="55" grpId="0"/>
      <p:bldP spid="56" grpId="0"/>
      <p:bldP spid="68" grpId="0"/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95294" y="266700"/>
            <a:ext cx="9753600" cy="461665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Business Problem We Want To Solve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95294" y="1393281"/>
            <a:ext cx="9753600" cy="400110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spc="5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fund makes investments strictly using fundamental analysis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95294" y="876300"/>
            <a:ext cx="9753600" cy="400110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Before we look at the business problem, let’s define the business and its constraints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28700" y="1793391"/>
            <a:ext cx="10139830" cy="400110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spc="5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Any quantitative methods used are applied only on inputs to fundamental analysis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2000" y="2658362"/>
            <a:ext cx="10673230" cy="400110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spc="5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fund’s opportunity set is limited by the cumulative expertise of the fund’s analysts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321360" y="1276410"/>
            <a:ext cx="9501468" cy="0"/>
          </a:xfrm>
          <a:prstGeom prst="straightConnector1">
            <a:avLst/>
          </a:prstGeom>
          <a:ln>
            <a:solidFill>
              <a:schemeClr val="bg1"/>
            </a:solidFill>
            <a:headEnd type="diamond" w="med" len="lg"/>
            <a:tailEnd type="diamond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28800" y="2285834"/>
            <a:ext cx="872747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spc="5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Machine Learning (ML) and Quantitative Method Analogs (QMA) are not drivers for putting capital to work</a:t>
            </a:r>
            <a:endParaRPr 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3200400" y="3123981"/>
            <a:ext cx="598427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spc="5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Business factors create pressures that tend to shrink the opportunity set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0713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14344" y="114300"/>
            <a:ext cx="9753600" cy="769441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Roadmap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" y="1028700"/>
            <a:ext cx="2628900" cy="461665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Basics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042" y="1499330"/>
            <a:ext cx="2628900" cy="30777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spc="5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Perceptron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6571" y="1807855"/>
            <a:ext cx="2628900" cy="30777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spc="5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Weights in a Perceptron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4042" y="2115632"/>
            <a:ext cx="2628900" cy="30777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spc="5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Multi-Layer Perceptron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4042" y="2422696"/>
            <a:ext cx="3093571" cy="30777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spc="5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Forward and Backward Propogation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4043" y="2721543"/>
            <a:ext cx="2628900" cy="30777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spc="5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Gradient Descent Algorithm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9100" y="3962364"/>
            <a:ext cx="2628900" cy="30777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spc="5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Visualizing a Neural Network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9100" y="4258212"/>
            <a:ext cx="3048000" cy="30777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spc="5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Understanding Decision Boundaries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62400" y="1028700"/>
            <a:ext cx="2628900" cy="461665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Propogation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84812" y="1499330"/>
            <a:ext cx="2911288" cy="30777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spc="5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Math of Forward Propogation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77340" y="1807855"/>
            <a:ext cx="3033060" cy="30777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spc="5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Math of Backward Propogation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84812" y="2115632"/>
            <a:ext cx="3216088" cy="30777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spc="5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Backward Propogation in Matrix Form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84812" y="2422696"/>
            <a:ext cx="3093571" cy="30777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spc="5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NN from Scratch Using Numpy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84812" y="2721543"/>
            <a:ext cx="3025587" cy="30777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spc="5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Forward Propogation Using Numpy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84813" y="3962364"/>
            <a:ext cx="2628900" cy="30777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spc="5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Why Numpy?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84812" y="3034176"/>
            <a:ext cx="3139888" cy="30777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spc="5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Backward Propogation Using Numpy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979583" y="3350884"/>
            <a:ext cx="3139888" cy="30777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spc="5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Training NN Using Numpy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810500" y="1028699"/>
            <a:ext cx="3086100" cy="461665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Activation Functions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825440" y="1499329"/>
            <a:ext cx="3261660" cy="30777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spc="5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Why Do We Need Activation Functions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840382" y="1810843"/>
            <a:ext cx="846418" cy="30777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spc="5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Linear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033061" y="1816818"/>
            <a:ext cx="846418" cy="30777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spc="5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Sigmoid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287000" y="1807855"/>
            <a:ext cx="846418" cy="30777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spc="5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Tanh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0382" y="2140243"/>
            <a:ext cx="846418" cy="30777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spc="5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ReLU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033061" y="2146218"/>
            <a:ext cx="1131422" cy="30777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spc="5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Leaky ReLU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287000" y="2137255"/>
            <a:ext cx="846418" cy="30777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spc="5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Softmax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841128" y="2505472"/>
            <a:ext cx="3474571" cy="30777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spc="5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Selecting the Right Activation Function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840382" y="3341953"/>
            <a:ext cx="3086100" cy="461665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Optimizers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868023" y="3811448"/>
            <a:ext cx="3261660" cy="30777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spc="5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Variants of Gradient Decsent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86699" y="4127055"/>
            <a:ext cx="3261660" cy="30777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spc="5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Problems with Gradient Decsent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886699" y="4442662"/>
            <a:ext cx="1028701" cy="30777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spc="5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RMSProp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258299" y="4434832"/>
            <a:ext cx="1028701" cy="30777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spc="5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Adam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881844" y="5117424"/>
            <a:ext cx="3086100" cy="461665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Loss Functions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886699" y="5646127"/>
            <a:ext cx="3261660" cy="30777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spc="5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Introduction to Loss Functions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891928" y="5965343"/>
            <a:ext cx="4033372" cy="30777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spc="5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Binary and Categorical Cross Entropy / Log Loss</a:t>
            </a:r>
          </a:p>
        </p:txBody>
      </p:sp>
    </p:spTree>
    <p:extLst>
      <p:ext uri="{BB962C8B-B14F-4D97-AF65-F5344CB8AC3E}">
        <p14:creationId xmlns:p14="http://schemas.microsoft.com/office/powerpoint/2010/main" val="59755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admap"/>
          <p:cNvSpPr/>
          <p:nvPr/>
        </p:nvSpPr>
        <p:spPr>
          <a:xfrm>
            <a:off x="1214344" y="114300"/>
            <a:ext cx="9753600" cy="769441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Roadmap</a:t>
            </a:r>
          </a:p>
        </p:txBody>
      </p:sp>
      <p:sp>
        <p:nvSpPr>
          <p:cNvPr id="4" name="Introduce the business problem">
            <a:extLst>
              <a:ext uri="{FF2B5EF4-FFF2-40B4-BE49-F238E27FC236}">
                <a16:creationId xmlns:a16="http://schemas.microsoft.com/office/drawing/2014/main" id="{C97FF960-A3F1-444E-8C84-A30A3CA13E64}"/>
              </a:ext>
            </a:extLst>
          </p:cNvPr>
          <p:cNvSpPr/>
          <p:nvPr/>
        </p:nvSpPr>
        <p:spPr>
          <a:xfrm>
            <a:off x="4206315" y="914400"/>
            <a:ext cx="414895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Introduce the business problem</a:t>
            </a:r>
            <a:endParaRPr lang="en-US" sz="2400" b="0" cap="none" spc="0" dirty="0">
              <a:ln w="0"/>
              <a:solidFill>
                <a:schemeClr val="tx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Build basic intuition">
            <a:extLst>
              <a:ext uri="{FF2B5EF4-FFF2-40B4-BE49-F238E27FC236}">
                <a16:creationId xmlns:a16="http://schemas.microsoft.com/office/drawing/2014/main" id="{57B2C0C9-D519-418A-A2E8-9C371B159306}"/>
              </a:ext>
            </a:extLst>
          </p:cNvPr>
          <p:cNvSpPr/>
          <p:nvPr/>
        </p:nvSpPr>
        <p:spPr>
          <a:xfrm>
            <a:off x="4922731" y="1447800"/>
            <a:ext cx="27161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basic intuition</a:t>
            </a:r>
          </a:p>
        </p:txBody>
      </p:sp>
    </p:spTree>
    <p:extLst>
      <p:ext uri="{BB962C8B-B14F-4D97-AF65-F5344CB8AC3E}">
        <p14:creationId xmlns:p14="http://schemas.microsoft.com/office/powerpoint/2010/main" val="447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19200" y="190500"/>
            <a:ext cx="9753600" cy="646331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Business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5E0358-144A-45FA-9DFE-FD189788E82E}"/>
              </a:ext>
            </a:extLst>
          </p:cNvPr>
          <p:cNvSpPr/>
          <p:nvPr/>
        </p:nvSpPr>
        <p:spPr>
          <a:xfrm>
            <a:off x="609600" y="762000"/>
            <a:ext cx="11277600" cy="245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bank wants to design a process that will help it determine whether to grant or reject loans.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primary concern for the bank is if a company will stay in business or go bankrupt.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bank will grant loans to companies it believes will stay in business.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bank will reject loans for companies it believes will go bankrupt.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6E38324-E6C3-4A0B-A7CB-443ECE367413}"/>
              </a:ext>
            </a:extLst>
          </p:cNvPr>
          <p:cNvGrpSpPr/>
          <p:nvPr/>
        </p:nvGrpSpPr>
        <p:grpSpPr>
          <a:xfrm>
            <a:off x="1765465" y="3848400"/>
            <a:ext cx="5172199" cy="1420046"/>
            <a:chOff x="1765465" y="3848400"/>
            <a:chExt cx="5172199" cy="142004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D43FAE1-B6D7-42DC-9942-6AF8616E2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5166014" y="3848400"/>
              <a:ext cx="1771650" cy="1417320"/>
            </a:xfrm>
            <a:prstGeom prst="rect">
              <a:avLst/>
            </a:prstGeom>
          </p:spPr>
        </p:pic>
        <p:pic>
          <p:nvPicPr>
            <p:cNvPr id="1028" name="Picture 4" descr="Peerless-AV Celebrates Mom &amp; Pop Business Owners Day">
              <a:extLst>
                <a:ext uri="{FF2B5EF4-FFF2-40B4-BE49-F238E27FC236}">
                  <a16:creationId xmlns:a16="http://schemas.microsoft.com/office/drawing/2014/main" id="{0DB4F9B4-96D7-459E-9952-3E52AC4AE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5465" y="3851126"/>
              <a:ext cx="1285197" cy="1417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9B0FFC0-5336-4C88-9EBF-CE9A26B1AA69}"/>
                </a:ext>
              </a:extLst>
            </p:cNvPr>
            <p:cNvSpPr/>
            <p:nvPr/>
          </p:nvSpPr>
          <p:spPr>
            <a:xfrm>
              <a:off x="3354533" y="4119900"/>
              <a:ext cx="1714500" cy="87630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Company applies  for a loan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B38334-6EEC-43D0-9A54-2BA00BDF33F1}"/>
              </a:ext>
            </a:extLst>
          </p:cNvPr>
          <p:cNvGrpSpPr/>
          <p:nvPr/>
        </p:nvGrpSpPr>
        <p:grpSpPr>
          <a:xfrm>
            <a:off x="7048501" y="2958655"/>
            <a:ext cx="3029161" cy="1608753"/>
            <a:chOff x="7048501" y="2958655"/>
            <a:chExt cx="3029161" cy="1608753"/>
          </a:xfrm>
        </p:grpSpPr>
        <p:sp>
          <p:nvSpPr>
            <p:cNvPr id="19" name="Arrow: Bent-Up 18">
              <a:extLst>
                <a:ext uri="{FF2B5EF4-FFF2-40B4-BE49-F238E27FC236}">
                  <a16:creationId xmlns:a16="http://schemas.microsoft.com/office/drawing/2014/main" id="{2058D46E-ECFA-4A34-A93B-C54CDD9C7BAC}"/>
                </a:ext>
              </a:extLst>
            </p:cNvPr>
            <p:cNvSpPr/>
            <p:nvPr/>
          </p:nvSpPr>
          <p:spPr>
            <a:xfrm>
              <a:off x="7048501" y="3757782"/>
              <a:ext cx="2727614" cy="809626"/>
            </a:xfrm>
            <a:prstGeom prst="bentUpArrow">
              <a:avLst>
                <a:gd name="adj1" fmla="val 28911"/>
                <a:gd name="adj2" fmla="val 2500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Believes company will stay in business</a:t>
              </a:r>
            </a:p>
          </p:txBody>
        </p:sp>
        <p:pic>
          <p:nvPicPr>
            <p:cNvPr id="28" name="Picture 27" descr="Text&#10;&#10;Description automatically generated">
              <a:extLst>
                <a:ext uri="{FF2B5EF4-FFF2-40B4-BE49-F238E27FC236}">
                  <a16:creationId xmlns:a16="http://schemas.microsoft.com/office/drawing/2014/main" id="{439B6F70-EF35-4B56-81BC-F5F9944E5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9052214" y="2958655"/>
              <a:ext cx="1025448" cy="768096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ECF17F6-94EE-4F5D-98EF-96448E03AF0E}"/>
              </a:ext>
            </a:extLst>
          </p:cNvPr>
          <p:cNvGrpSpPr/>
          <p:nvPr/>
        </p:nvGrpSpPr>
        <p:grpSpPr>
          <a:xfrm>
            <a:off x="7048500" y="4610100"/>
            <a:ext cx="3068524" cy="1768406"/>
            <a:chOff x="7048500" y="4610100"/>
            <a:chExt cx="3068524" cy="176840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CFC782C-7C5B-430A-A999-9A0BC76154B6}"/>
                </a:ext>
              </a:extLst>
            </p:cNvPr>
            <p:cNvGrpSpPr/>
            <p:nvPr/>
          </p:nvGrpSpPr>
          <p:grpSpPr>
            <a:xfrm>
              <a:off x="7048500" y="4610100"/>
              <a:ext cx="2765714" cy="952800"/>
              <a:chOff x="6952260" y="4945366"/>
              <a:chExt cx="2763240" cy="1005300"/>
            </a:xfrm>
          </p:grpSpPr>
          <p:sp>
            <p:nvSpPr>
              <p:cNvPr id="24" name="Arrow: Bent-Up 23">
                <a:extLst>
                  <a:ext uri="{FF2B5EF4-FFF2-40B4-BE49-F238E27FC236}">
                    <a16:creationId xmlns:a16="http://schemas.microsoft.com/office/drawing/2014/main" id="{62D15914-3804-41EC-A16E-1889405007E0}"/>
                  </a:ext>
                </a:extLst>
              </p:cNvPr>
              <p:cNvSpPr/>
              <p:nvPr/>
            </p:nvSpPr>
            <p:spPr>
              <a:xfrm flipV="1">
                <a:off x="6952260" y="4965803"/>
                <a:ext cx="2763240" cy="984863"/>
              </a:xfrm>
              <a:prstGeom prst="bentUp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0C80BB-8C3D-4540-8B81-6F9C75437415}"/>
                  </a:ext>
                </a:extLst>
              </p:cNvPr>
              <p:cNvSpPr txBox="1"/>
              <p:nvPr/>
            </p:nvSpPr>
            <p:spPr>
              <a:xfrm>
                <a:off x="6961660" y="4945366"/>
                <a:ext cx="2429302" cy="2922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Believes company will go bankrupt</a:t>
                </a:r>
              </a:p>
            </p:txBody>
          </p:sp>
        </p:grpSp>
        <p:pic>
          <p:nvPicPr>
            <p:cNvPr id="31" name="Picture 30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581C95E3-393B-421B-8D58-742C70A2D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9090314" y="5608473"/>
              <a:ext cx="1026710" cy="770033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47A2D46-233E-453F-A0FA-215083AE3F3B}"/>
              </a:ext>
            </a:extLst>
          </p:cNvPr>
          <p:cNvSpPr/>
          <p:nvPr/>
        </p:nvSpPr>
        <p:spPr>
          <a:xfrm>
            <a:off x="0" y="6642556"/>
            <a:ext cx="3162301" cy="215444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8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Introducing the Business Problem</a:t>
            </a:r>
          </a:p>
        </p:txBody>
      </p:sp>
    </p:spTree>
    <p:extLst>
      <p:ext uri="{BB962C8B-B14F-4D97-AF65-F5344CB8AC3E}">
        <p14:creationId xmlns:p14="http://schemas.microsoft.com/office/powerpoint/2010/main" val="107611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Title (Inputs to the Process)"/>
          <p:cNvSpPr/>
          <p:nvPr/>
        </p:nvSpPr>
        <p:spPr>
          <a:xfrm>
            <a:off x="1219200" y="190500"/>
            <a:ext cx="9753600" cy="646331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Inputs to the Process</a:t>
            </a:r>
          </a:p>
        </p:txBody>
      </p:sp>
      <p:sp>
        <p:nvSpPr>
          <p:cNvPr id="10" name="Section footer (Introducing the Business Problem)">
            <a:extLst>
              <a:ext uri="{FF2B5EF4-FFF2-40B4-BE49-F238E27FC236}">
                <a16:creationId xmlns:a16="http://schemas.microsoft.com/office/drawing/2014/main" id="{86F3B858-7D69-45D2-B405-12B9B1F1EB24}"/>
              </a:ext>
            </a:extLst>
          </p:cNvPr>
          <p:cNvSpPr/>
          <p:nvPr/>
        </p:nvSpPr>
        <p:spPr>
          <a:xfrm>
            <a:off x="0" y="6642556"/>
            <a:ext cx="3162301" cy="215444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8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Introducing the Business Problem</a:t>
            </a:r>
          </a:p>
        </p:txBody>
      </p:sp>
      <p:pic>
        <p:nvPicPr>
          <p:cNvPr id="6" name="Bankruptcy data table">
            <a:extLst>
              <a:ext uri="{FF2B5EF4-FFF2-40B4-BE49-F238E27FC236}">
                <a16:creationId xmlns:a16="http://schemas.microsoft.com/office/drawing/2014/main" id="{F451D05C-68CA-4C97-9A11-C5181A87A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21" y="952500"/>
            <a:ext cx="2652599" cy="5587920"/>
          </a:xfrm>
          <a:prstGeom prst="rect">
            <a:avLst/>
          </a:prstGeom>
        </p:spPr>
      </p:pic>
      <p:sp>
        <p:nvSpPr>
          <p:cNvPr id="5" name="Main discussion point bullets">
            <a:extLst>
              <a:ext uri="{FF2B5EF4-FFF2-40B4-BE49-F238E27FC236}">
                <a16:creationId xmlns:a16="http://schemas.microsoft.com/office/drawing/2014/main" id="{8C5E0358-144A-45FA-9DFE-FD189788E82E}"/>
              </a:ext>
            </a:extLst>
          </p:cNvPr>
          <p:cNvSpPr/>
          <p:nvPr/>
        </p:nvSpPr>
        <p:spPr>
          <a:xfrm>
            <a:off x="3996542" y="2095500"/>
            <a:ext cx="7696200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bank wants to have a simple loan approval / rejection process (</a:t>
            </a:r>
            <a:r>
              <a:rPr lang="en-US" sz="1600" b="1" u="sng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  <a:r>
              <a:rPr lang="en-US" sz="16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).</a:t>
            </a:r>
            <a:br>
              <a:rPr lang="en-US" sz="16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1600" dirty="0">
              <a:ln w="0"/>
              <a:solidFill>
                <a:schemeClr val="tx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bank has data on 40 companies that applied for loans in the past.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>
              <a:ln w="0"/>
              <a:solidFill>
                <a:schemeClr val="tx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data contains the following information for each company: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much Debt the company held when it applied for the loan.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much Assets the company had when it applied for the loan.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Whether the company stayed in business or went bankrupt within a year of receiving the loan from the bank.</a:t>
            </a:r>
            <a:br>
              <a:rPr lang="en-US" sz="16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1600" dirty="0">
              <a:ln w="0"/>
              <a:solidFill>
                <a:schemeClr val="tx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bank will use </a:t>
            </a:r>
            <a:r>
              <a:rPr lang="en-US" sz="1600" b="1" u="sng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</a:t>
            </a:r>
            <a:r>
              <a:rPr lang="en-US" sz="16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this data to develop the process.</a:t>
            </a:r>
          </a:p>
        </p:txBody>
      </p:sp>
      <p:sp>
        <p:nvSpPr>
          <p:cNvPr id="3" name="Coverup for company number">
            <a:extLst>
              <a:ext uri="{FF2B5EF4-FFF2-40B4-BE49-F238E27FC236}">
                <a16:creationId xmlns:a16="http://schemas.microsoft.com/office/drawing/2014/main" id="{405D4C07-03D1-45C8-A594-F7C06B7A6D00}"/>
              </a:ext>
            </a:extLst>
          </p:cNvPr>
          <p:cNvSpPr/>
          <p:nvPr/>
        </p:nvSpPr>
        <p:spPr>
          <a:xfrm>
            <a:off x="457200" y="1124448"/>
            <a:ext cx="952500" cy="552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verup for company debt">
            <a:extLst>
              <a:ext uri="{FF2B5EF4-FFF2-40B4-BE49-F238E27FC236}">
                <a16:creationId xmlns:a16="http://schemas.microsoft.com/office/drawing/2014/main" id="{23E4A784-2831-46B0-8BEE-6AA7E5FFB7C4}"/>
              </a:ext>
            </a:extLst>
          </p:cNvPr>
          <p:cNvSpPr/>
          <p:nvPr/>
        </p:nvSpPr>
        <p:spPr>
          <a:xfrm>
            <a:off x="1409700" y="1124448"/>
            <a:ext cx="617022" cy="552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verup for company assets">
            <a:extLst>
              <a:ext uri="{FF2B5EF4-FFF2-40B4-BE49-F238E27FC236}">
                <a16:creationId xmlns:a16="http://schemas.microsoft.com/office/drawing/2014/main" id="{CECFF0C1-5B42-4F31-A767-48B62D47FD5D}"/>
              </a:ext>
            </a:extLst>
          </p:cNvPr>
          <p:cNvSpPr/>
          <p:nvPr/>
        </p:nvSpPr>
        <p:spPr>
          <a:xfrm>
            <a:off x="2022746" y="1123969"/>
            <a:ext cx="678803" cy="552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verup for bankruptcy label">
            <a:extLst>
              <a:ext uri="{FF2B5EF4-FFF2-40B4-BE49-F238E27FC236}">
                <a16:creationId xmlns:a16="http://schemas.microsoft.com/office/drawing/2014/main" id="{CB716778-FAC0-46A8-AC97-23A74B218BF9}"/>
              </a:ext>
            </a:extLst>
          </p:cNvPr>
          <p:cNvSpPr/>
          <p:nvPr/>
        </p:nvSpPr>
        <p:spPr>
          <a:xfrm>
            <a:off x="2701549" y="1123969"/>
            <a:ext cx="775256" cy="552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verup for data table header">
            <a:extLst>
              <a:ext uri="{FF2B5EF4-FFF2-40B4-BE49-F238E27FC236}">
                <a16:creationId xmlns:a16="http://schemas.microsoft.com/office/drawing/2014/main" id="{73201DE7-BF69-4314-AC4A-80070A23CBD0}"/>
              </a:ext>
            </a:extLst>
          </p:cNvPr>
          <p:cNvSpPr/>
          <p:nvPr/>
        </p:nvSpPr>
        <p:spPr>
          <a:xfrm>
            <a:off x="457200" y="808495"/>
            <a:ext cx="3078900" cy="304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0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16" grpId="0" animBg="1"/>
      <p:bldP spid="18" grpId="0" animBg="1"/>
      <p:bldP spid="20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Title (Visualizing the Inputs and Outputs)"/>
          <p:cNvSpPr/>
          <p:nvPr/>
        </p:nvSpPr>
        <p:spPr>
          <a:xfrm>
            <a:off x="1219200" y="190500"/>
            <a:ext cx="9753600" cy="646331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Visualizing the Inputs and Outcomes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E0508F-C9A2-4FF6-BECF-8564A7EFAEB3}"/>
              </a:ext>
            </a:extLst>
          </p:cNvPr>
          <p:cNvSpPr/>
          <p:nvPr/>
        </p:nvSpPr>
        <p:spPr>
          <a:xfrm>
            <a:off x="0" y="6642556"/>
            <a:ext cx="3162301" cy="215444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8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Introducing the Business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EBAA6-4465-4C63-95A5-1BE13FCBC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835" y="926901"/>
            <a:ext cx="6477000" cy="4050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5EA118-0808-41D6-8DA0-6F2F2F8A6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05" y="855592"/>
            <a:ext cx="2658666" cy="56007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B3BDACE-444E-4A42-9826-6F84FE42508C}"/>
              </a:ext>
            </a:extLst>
          </p:cNvPr>
          <p:cNvSpPr/>
          <p:nvPr/>
        </p:nvSpPr>
        <p:spPr>
          <a:xfrm>
            <a:off x="3621639" y="2570092"/>
            <a:ext cx="1854124" cy="5715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EF4E48-C7D5-4FC4-9E8A-F70A4FABE596}"/>
              </a:ext>
            </a:extLst>
          </p:cNvPr>
          <p:cNvSpPr/>
          <p:nvPr/>
        </p:nvSpPr>
        <p:spPr>
          <a:xfrm>
            <a:off x="6591300" y="5082451"/>
            <a:ext cx="5410200" cy="158504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chart encodes for all three variables in the data: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Debt is shown on the x-axis.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Assets are shown on the y-axis.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Companies that stayed in business are encoded as green dots.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Companies that went bankrupt are encoded as red dots.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data makes sense from a business perspective.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8E88794-6B70-4F51-AD4D-E258F840EE16}"/>
              </a:ext>
            </a:extLst>
          </p:cNvPr>
          <p:cNvGrpSpPr/>
          <p:nvPr/>
        </p:nvGrpSpPr>
        <p:grpSpPr>
          <a:xfrm>
            <a:off x="7044711" y="2954613"/>
            <a:ext cx="682751" cy="574951"/>
            <a:chOff x="7044711" y="2899121"/>
            <a:chExt cx="682751" cy="574951"/>
          </a:xfrm>
        </p:grpSpPr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5635BE78-D718-4C6E-9D69-6EF10D1C0F9F}"/>
                </a:ext>
              </a:extLst>
            </p:cNvPr>
            <p:cNvSpPr/>
            <p:nvPr/>
          </p:nvSpPr>
          <p:spPr>
            <a:xfrm>
              <a:off x="7044711" y="2899121"/>
              <a:ext cx="114299" cy="571500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8CD33BD0-EBCF-46A1-9F44-5B43713899BE}"/>
                </a:ext>
              </a:extLst>
            </p:cNvPr>
            <p:cNvSpPr/>
            <p:nvPr/>
          </p:nvSpPr>
          <p:spPr>
            <a:xfrm>
              <a:off x="7181277" y="2899121"/>
              <a:ext cx="114299" cy="571500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Up 28">
              <a:extLst>
                <a:ext uri="{FF2B5EF4-FFF2-40B4-BE49-F238E27FC236}">
                  <a16:creationId xmlns:a16="http://schemas.microsoft.com/office/drawing/2014/main" id="{181402A2-D3DC-4AEE-A060-0A06B5E383A5}"/>
                </a:ext>
              </a:extLst>
            </p:cNvPr>
            <p:cNvSpPr/>
            <p:nvPr/>
          </p:nvSpPr>
          <p:spPr>
            <a:xfrm>
              <a:off x="7325267" y="2902572"/>
              <a:ext cx="114299" cy="571500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36D9EAD0-73F0-4F4F-AAAF-8CE447C4B27E}"/>
                </a:ext>
              </a:extLst>
            </p:cNvPr>
            <p:cNvSpPr/>
            <p:nvPr/>
          </p:nvSpPr>
          <p:spPr>
            <a:xfrm>
              <a:off x="7465792" y="2899121"/>
              <a:ext cx="114299" cy="571500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5B97291B-2862-4280-A6A1-2082EAB1386E}"/>
                </a:ext>
              </a:extLst>
            </p:cNvPr>
            <p:cNvSpPr/>
            <p:nvPr/>
          </p:nvSpPr>
          <p:spPr>
            <a:xfrm>
              <a:off x="7613163" y="2899121"/>
              <a:ext cx="114299" cy="571500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25FDCF-50D9-4779-8DFF-CF38DE696903}"/>
              </a:ext>
            </a:extLst>
          </p:cNvPr>
          <p:cNvGrpSpPr/>
          <p:nvPr/>
        </p:nvGrpSpPr>
        <p:grpSpPr>
          <a:xfrm rot="10800000">
            <a:off x="9296400" y="2212852"/>
            <a:ext cx="682751" cy="574951"/>
            <a:chOff x="7044711" y="2899121"/>
            <a:chExt cx="682751" cy="574951"/>
          </a:xfrm>
        </p:grpSpPr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F143FB74-A3A8-44E5-9BDF-1226CC5211FD}"/>
                </a:ext>
              </a:extLst>
            </p:cNvPr>
            <p:cNvSpPr/>
            <p:nvPr/>
          </p:nvSpPr>
          <p:spPr>
            <a:xfrm>
              <a:off x="7044711" y="2899121"/>
              <a:ext cx="114299" cy="571500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Up 35">
              <a:extLst>
                <a:ext uri="{FF2B5EF4-FFF2-40B4-BE49-F238E27FC236}">
                  <a16:creationId xmlns:a16="http://schemas.microsoft.com/office/drawing/2014/main" id="{0D8C18BD-7D9A-4B73-A18E-DD028BAC13AB}"/>
                </a:ext>
              </a:extLst>
            </p:cNvPr>
            <p:cNvSpPr/>
            <p:nvPr/>
          </p:nvSpPr>
          <p:spPr>
            <a:xfrm>
              <a:off x="7181277" y="2899121"/>
              <a:ext cx="114299" cy="571500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31D5F186-A2BD-4C8D-BF61-FC9919860DDC}"/>
                </a:ext>
              </a:extLst>
            </p:cNvPr>
            <p:cNvSpPr/>
            <p:nvPr/>
          </p:nvSpPr>
          <p:spPr>
            <a:xfrm>
              <a:off x="7325267" y="2902572"/>
              <a:ext cx="114299" cy="571500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25CA0229-CC76-4844-B291-D1E470053802}"/>
                </a:ext>
              </a:extLst>
            </p:cNvPr>
            <p:cNvSpPr/>
            <p:nvPr/>
          </p:nvSpPr>
          <p:spPr>
            <a:xfrm>
              <a:off x="7465792" y="2899121"/>
              <a:ext cx="114299" cy="571500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Up 38">
              <a:extLst>
                <a:ext uri="{FF2B5EF4-FFF2-40B4-BE49-F238E27FC236}">
                  <a16:creationId xmlns:a16="http://schemas.microsoft.com/office/drawing/2014/main" id="{578F6ED5-B86E-46C2-A0A9-449EB192F460}"/>
                </a:ext>
              </a:extLst>
            </p:cNvPr>
            <p:cNvSpPr/>
            <p:nvPr/>
          </p:nvSpPr>
          <p:spPr>
            <a:xfrm>
              <a:off x="7613163" y="2899121"/>
              <a:ext cx="114299" cy="571500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349E4727-1B3D-4AC8-9AB9-F296F5182AC8}"/>
              </a:ext>
            </a:extLst>
          </p:cNvPr>
          <p:cNvSpPr/>
          <p:nvPr/>
        </p:nvSpPr>
        <p:spPr>
          <a:xfrm>
            <a:off x="6206343" y="4875142"/>
            <a:ext cx="5486400" cy="114300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Up-Down 2">
            <a:extLst>
              <a:ext uri="{FF2B5EF4-FFF2-40B4-BE49-F238E27FC236}">
                <a16:creationId xmlns:a16="http://schemas.microsoft.com/office/drawing/2014/main" id="{0691A644-3B95-4EAB-A65F-35F456FAD59A}"/>
              </a:ext>
            </a:extLst>
          </p:cNvPr>
          <p:cNvSpPr/>
          <p:nvPr/>
        </p:nvSpPr>
        <p:spPr>
          <a:xfrm>
            <a:off x="5486566" y="1236592"/>
            <a:ext cx="114299" cy="3238500"/>
          </a:xfrm>
          <a:prstGeom prst="up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2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37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6" presetClass="exit" presetSubtype="21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4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6" presetClass="exit" presetSubtype="26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xit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9" grpId="0" uiExpand="1" build="p"/>
      <p:bldP spid="2" grpId="0" uiExpand="1" animBg="1"/>
      <p:bldP spid="2" grpId="1" uiExpand="1" animBg="1"/>
      <p:bldP spid="3" grpId="0" uiExpand="1" animBg="1"/>
      <p:bldP spid="3" grpId="1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6EBAA6-4465-4C63-95A5-1BE13FCBC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835" y="926901"/>
            <a:ext cx="6477000" cy="405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19200" y="190500"/>
            <a:ext cx="9753600" cy="646331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Creating </a:t>
            </a:r>
            <a:r>
              <a:rPr lang="en-US" sz="3600" b="1" spc="5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 Simple and Intuitive </a:t>
            </a:r>
            <a:r>
              <a:rPr lang="en-US" sz="36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sz="3600" b="1" spc="5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rocess</a:t>
            </a:r>
            <a:endParaRPr lang="en-US" sz="3600" b="1" spc="50" dirty="0">
              <a:ln w="0"/>
              <a:solidFill>
                <a:schemeClr val="tx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5EA118-0808-41D6-8DA0-6F2F2F8A6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05" y="855592"/>
            <a:ext cx="2658666" cy="56007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DE0508F-C9A2-4FF6-BECF-8564A7EFAEB3}"/>
              </a:ext>
            </a:extLst>
          </p:cNvPr>
          <p:cNvSpPr/>
          <p:nvPr/>
        </p:nvSpPr>
        <p:spPr>
          <a:xfrm>
            <a:off x="0" y="6642556"/>
            <a:ext cx="3162301" cy="215444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8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Building basic intuition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7BD9D2-1386-4B2E-8B56-3E3B29CE6F49}"/>
              </a:ext>
            </a:extLst>
          </p:cNvPr>
          <p:cNvSpPr/>
          <p:nvPr/>
        </p:nvSpPr>
        <p:spPr>
          <a:xfrm>
            <a:off x="3733800" y="990600"/>
            <a:ext cx="8153400" cy="13515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initial process will use </a:t>
            </a:r>
            <a:r>
              <a:rPr lang="en-US" sz="1400" b="1" u="sng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basic arithmetic and simple logic</a:t>
            </a:r>
            <a:r>
              <a:rPr lang="en-US" sz="14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1400" b="1" u="sng" dirty="0">
              <a:ln w="0"/>
              <a:solidFill>
                <a:schemeClr val="tx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two </a:t>
            </a:r>
            <a:r>
              <a:rPr lang="en-US" sz="1400" b="1" u="sng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</a:t>
            </a:r>
            <a:r>
              <a:rPr lang="en-US" sz="14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(Debt and Assets) will be used to predict the bankruptcy outcome (</a:t>
            </a:r>
            <a:r>
              <a:rPr lang="en-US" sz="1400" b="1" u="sng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</a:t>
            </a:r>
            <a:r>
              <a:rPr lang="en-US" sz="14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).</a:t>
            </a:r>
          </a:p>
          <a:p>
            <a:pPr marL="741363" lvl="1" indent="-2825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prediction of 0 (zero) means that the process believes the company will stay in business.</a:t>
            </a:r>
          </a:p>
          <a:p>
            <a:pPr marL="741363" lvl="1" indent="-2825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prediction of 1 means that the process believes the company will go bankrupt.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675A93-7C68-4EA6-AE2B-E5E39166B7E7}"/>
              </a:ext>
            </a:extLst>
          </p:cNvPr>
          <p:cNvSpPr/>
          <p:nvPr/>
        </p:nvSpPr>
        <p:spPr>
          <a:xfrm>
            <a:off x="3733800" y="2673501"/>
            <a:ext cx="8153400" cy="13515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initial process: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a given company add its Debt and Assets together.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this sum is less than $405 predict 0 for bankruptcy.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this sum is greater than or equal to $405 predict 1 for bankruptcy.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156787-94C1-4257-85B4-93459F3D0B45}"/>
              </a:ext>
            </a:extLst>
          </p:cNvPr>
          <p:cNvSpPr/>
          <p:nvPr/>
        </p:nvSpPr>
        <p:spPr>
          <a:xfrm>
            <a:off x="3733800" y="4533900"/>
            <a:ext cx="81534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Notice that if this process is applied to the bank’s data, the predicted outcome matches what actually happened perfectly.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B75E6C-355B-4A7B-8507-3C1209BC6D7F}"/>
              </a:ext>
            </a:extLst>
          </p:cNvPr>
          <p:cNvSpPr/>
          <p:nvPr/>
        </p:nvSpPr>
        <p:spPr>
          <a:xfrm>
            <a:off x="3733800" y="5372100"/>
            <a:ext cx="8153400" cy="38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Next, let’s convert this wordy process into a picture.</a:t>
            </a:r>
          </a:p>
        </p:txBody>
      </p:sp>
      <p:sp>
        <p:nvSpPr>
          <p:cNvPr id="2" name="Arrow: Up-Down 1">
            <a:extLst>
              <a:ext uri="{FF2B5EF4-FFF2-40B4-BE49-F238E27FC236}">
                <a16:creationId xmlns:a16="http://schemas.microsoft.com/office/drawing/2014/main" id="{5795331D-1E81-423C-AC17-ADC439077D61}"/>
              </a:ext>
            </a:extLst>
          </p:cNvPr>
          <p:cNvSpPr/>
          <p:nvPr/>
        </p:nvSpPr>
        <p:spPr>
          <a:xfrm>
            <a:off x="2594218" y="1143000"/>
            <a:ext cx="110882" cy="1351588"/>
          </a:xfrm>
          <a:prstGeom prst="up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A76ADCE7-E7D1-41A7-AD89-C86025AD36F6}"/>
              </a:ext>
            </a:extLst>
          </p:cNvPr>
          <p:cNvSpPr/>
          <p:nvPr/>
        </p:nvSpPr>
        <p:spPr>
          <a:xfrm>
            <a:off x="2589854" y="2513349"/>
            <a:ext cx="110882" cy="1296652"/>
          </a:xfrm>
          <a:prstGeom prst="up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nodeType="afterEffect" p14:presetBounceEnd="5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5000">
                                          <p:cBhvr>
                                            <p:cTn id="10" dur="7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2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-1.85185E-6 L -0.0246 -0.1831 " pathEditMode="relative" rAng="0" ptsTypes="AA">
                                          <p:cBhvr>
                                            <p:cTn id="13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37" y="-916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9" presetID="6" presetClass="emph" presetSubtype="0" fill="hold" nodeType="afterEffect" p14:presetBounceEnd="5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5000">
                                          <p:cBhvr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2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6 -4.07407E-6 L -0.5612 0.30487 " pathEditMode="relative" rAng="0" ptsTypes="AA">
                                          <p:cBhvr>
                                            <p:cTn id="2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060" y="15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2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0" presetID="16" presetClass="entr" presetSubtype="42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4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16" presetClass="exit" presetSubtype="26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Horizontal)">
                                          <p:cBhvr>
                                            <p:cTn id="4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22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3" presetID="16" presetClass="entr" presetSubtype="4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5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16" presetClass="exit" presetSubtype="26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Horizontal)">
                                          <p:cBhvr>
                                            <p:cTn id="5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10" presetClass="entr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2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uiExpand="1" build="p"/>
          <p:bldP spid="23" grpId="0" uiExpand="1" build="p"/>
          <p:bldP spid="24" grpId="0" uiExpand="1" build="p"/>
          <p:bldP spid="26" grpId="0" uiExpand="1" build="p"/>
          <p:bldP spid="2" grpId="0" animBg="1"/>
          <p:bldP spid="2" grpId="1" animBg="1"/>
          <p:bldP spid="11" grpId="0" animBg="1"/>
          <p:bldP spid="11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7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2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-1.85185E-6 L -0.0246 -0.1831 " pathEditMode="relative" rAng="0" ptsTypes="AA">
                                          <p:cBhvr>
                                            <p:cTn id="13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37" y="-916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9" presetID="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2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6 -4.07407E-6 L -0.5612 0.30487 " pathEditMode="relative" rAng="0" ptsTypes="AA">
                                          <p:cBhvr>
                                            <p:cTn id="2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060" y="15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2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0" presetID="16" presetClass="entr" presetSubtype="42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4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16" presetClass="exit" presetSubtype="26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Horizontal)">
                                          <p:cBhvr>
                                            <p:cTn id="4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22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3" presetID="16" presetClass="entr" presetSubtype="4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5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16" presetClass="exit" presetSubtype="26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Horizontal)">
                                          <p:cBhvr>
                                            <p:cTn id="5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10" presetClass="entr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2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uiExpand="1" build="p"/>
          <p:bldP spid="23" grpId="0" uiExpand="1" build="p"/>
          <p:bldP spid="24" grpId="0" uiExpand="1" build="p"/>
          <p:bldP spid="26" grpId="0" uiExpand="1" build="p"/>
          <p:bldP spid="2" grpId="0" animBg="1"/>
          <p:bldP spid="2" grpId="1" animBg="1"/>
          <p:bldP spid="11" grpId="0" animBg="1"/>
          <p:bldP spid="11" grpId="1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13712" y="2933013"/>
            <a:ext cx="4710684" cy="2688336"/>
            <a:chOff x="9341547" y="1663009"/>
            <a:chExt cx="4710684" cy="268833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AE5E2A-6782-4706-BB3E-7EB9A65B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41547" y="1663009"/>
              <a:ext cx="4710684" cy="2688336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82200" y="1812150"/>
              <a:ext cx="124730" cy="190379"/>
            </a:xfrm>
            <a:prstGeom prst="rect">
              <a:avLst/>
            </a:prstGeom>
          </p:spPr>
        </p:pic>
      </p:grpSp>
      <p:sp>
        <p:nvSpPr>
          <p:cNvPr id="90" name="Rectangle 89"/>
          <p:cNvSpPr/>
          <p:nvPr/>
        </p:nvSpPr>
        <p:spPr>
          <a:xfrm>
            <a:off x="1219200" y="190500"/>
            <a:ext cx="9753600" cy="646331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Developing </a:t>
            </a:r>
            <a:r>
              <a:rPr lang="en-US" sz="3600" b="1" spc="5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 Picture </a:t>
            </a:r>
            <a:r>
              <a:rPr lang="en-US" sz="36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of </a:t>
            </a:r>
            <a:r>
              <a:rPr lang="en-US" sz="3600" b="1" spc="5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Initial </a:t>
            </a:r>
            <a:r>
              <a:rPr lang="en-US" sz="36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sz="3600" b="1" spc="5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rocess</a:t>
            </a:r>
            <a:endParaRPr lang="en-US" sz="3600" b="1" spc="50" dirty="0">
              <a:ln w="0"/>
              <a:solidFill>
                <a:schemeClr val="tx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0" name="Picture 19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933700" y="2091323"/>
            <a:ext cx="2121408" cy="44714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997453-0398-4FE9-975E-D46AFEB1BDFB}"/>
              </a:ext>
            </a:extLst>
          </p:cNvPr>
          <p:cNvSpPr/>
          <p:nvPr/>
        </p:nvSpPr>
        <p:spPr>
          <a:xfrm>
            <a:off x="6317192" y="5401980"/>
            <a:ext cx="2842820" cy="175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E0508F-C9A2-4FF6-BECF-8564A7EFAEB3}"/>
              </a:ext>
            </a:extLst>
          </p:cNvPr>
          <p:cNvSpPr/>
          <p:nvPr/>
        </p:nvSpPr>
        <p:spPr>
          <a:xfrm>
            <a:off x="0" y="6642556"/>
            <a:ext cx="3162301" cy="215444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8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Building basic intuition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675A93-7C68-4EA6-AE2B-E5E39166B7E7}"/>
              </a:ext>
            </a:extLst>
          </p:cNvPr>
          <p:cNvSpPr/>
          <p:nvPr/>
        </p:nvSpPr>
        <p:spPr>
          <a:xfrm>
            <a:off x="342900" y="842178"/>
            <a:ext cx="5219700" cy="10817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100" b="1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initial process:</a:t>
            </a:r>
          </a:p>
          <a:p>
            <a:pPr marL="684213" lvl="1" indent="-22542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285750" algn="l"/>
              </a:tabLst>
            </a:pPr>
            <a:r>
              <a:rPr lang="en-US" sz="1100" b="1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a given company add its Debt and Assets together.</a:t>
            </a:r>
          </a:p>
          <a:p>
            <a:pPr marL="684213" lvl="1" indent="-22542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285750" algn="l"/>
              </a:tabLst>
            </a:pPr>
            <a:r>
              <a:rPr lang="en-US" sz="1100" b="1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this sum is less than $405 predict 0 for bankruptcy.</a:t>
            </a:r>
          </a:p>
          <a:p>
            <a:pPr marL="684213" lvl="1" indent="-22542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285750" algn="l"/>
              </a:tabLst>
            </a:pPr>
            <a:r>
              <a:rPr lang="en-US" sz="1100" b="1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this sum is greater than or equal to $405 predict 1 for bankruptcy.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D7C18E-D002-4DD1-B726-BF9377E0E6FA}"/>
              </a:ext>
            </a:extLst>
          </p:cNvPr>
          <p:cNvCxnSpPr>
            <a:cxnSpLocks/>
          </p:cNvCxnSpPr>
          <p:nvPr/>
        </p:nvCxnSpPr>
        <p:spPr>
          <a:xfrm>
            <a:off x="1562100" y="5067300"/>
            <a:ext cx="3162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F412F8A-48BB-4AD9-B5D4-AD7B6FEB123E}"/>
              </a:ext>
            </a:extLst>
          </p:cNvPr>
          <p:cNvSpPr/>
          <p:nvPr/>
        </p:nvSpPr>
        <p:spPr>
          <a:xfrm>
            <a:off x="4648199" y="5029200"/>
            <a:ext cx="690207" cy="276999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</a:t>
            </a:r>
            <a:r>
              <a:rPr lang="en-US" sz="1200" b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r>
              <a:rPr lang="en-US" sz="12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+ x</a:t>
            </a:r>
            <a:r>
              <a:rPr lang="en-US" sz="1200" b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FA646D-13F3-443F-AA00-4FF7EE361817}"/>
              </a:ext>
            </a:extLst>
          </p:cNvPr>
          <p:cNvGrpSpPr/>
          <p:nvPr/>
        </p:nvGrpSpPr>
        <p:grpSpPr>
          <a:xfrm>
            <a:off x="838200" y="3679195"/>
            <a:ext cx="1066800" cy="1528470"/>
            <a:chOff x="838200" y="3679195"/>
            <a:chExt cx="1066800" cy="152847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95B79A2-7E66-4A53-979C-88E33A677439}"/>
                </a:ext>
              </a:extLst>
            </p:cNvPr>
            <p:cNvCxnSpPr/>
            <p:nvPr/>
          </p:nvCxnSpPr>
          <p:spPr>
            <a:xfrm>
              <a:off x="1447800" y="3810000"/>
              <a:ext cx="190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B454A07-ADC2-45E1-A018-5974C8A7EF1A}"/>
                </a:ext>
              </a:extLst>
            </p:cNvPr>
            <p:cNvSpPr/>
            <p:nvPr/>
          </p:nvSpPr>
          <p:spPr>
            <a:xfrm>
              <a:off x="838200" y="3679195"/>
              <a:ext cx="1066800" cy="261610"/>
            </a:xfrm>
            <a:prstGeom prst="rect">
              <a:avLst/>
            </a:prstGeom>
            <a:noFill/>
            <a:effectLst>
              <a:outerShdw blurRad="127000" dist="38100" dir="5400000" algn="t" rotWithShape="0">
                <a:schemeClr val="bg2">
                  <a:lumMod val="50000"/>
                  <a:alpha val="40000"/>
                </a:schemeClr>
              </a:outerShdw>
              <a:softEdge rad="635000"/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1" spc="5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BAAE5A0-6C1B-4C38-ACED-94A5EA4D0741}"/>
                </a:ext>
              </a:extLst>
            </p:cNvPr>
            <p:cNvSpPr/>
            <p:nvPr/>
          </p:nvSpPr>
          <p:spPr>
            <a:xfrm>
              <a:off x="838200" y="4946055"/>
              <a:ext cx="1066800" cy="261610"/>
            </a:xfrm>
            <a:prstGeom prst="rect">
              <a:avLst/>
            </a:prstGeom>
            <a:noFill/>
            <a:effectLst>
              <a:outerShdw blurRad="127000" dist="38100" dir="5400000" algn="t" rotWithShape="0">
                <a:schemeClr val="bg2">
                  <a:lumMod val="50000"/>
                  <a:alpha val="40000"/>
                </a:schemeClr>
              </a:outerShdw>
              <a:softEdge rad="635000"/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1" spc="5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0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32E380-2B43-4285-AA70-FF19E8804F8A}"/>
              </a:ext>
            </a:extLst>
          </p:cNvPr>
          <p:cNvGrpSpPr/>
          <p:nvPr/>
        </p:nvGrpSpPr>
        <p:grpSpPr>
          <a:xfrm>
            <a:off x="1332031" y="4962952"/>
            <a:ext cx="3543680" cy="446993"/>
            <a:chOff x="1332031" y="4962952"/>
            <a:chExt cx="3543680" cy="4469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00ED953-2F33-46CC-B634-B0F8EF516866}"/>
                </a:ext>
              </a:extLst>
            </p:cNvPr>
            <p:cNvGrpSpPr/>
            <p:nvPr/>
          </p:nvGrpSpPr>
          <p:grpSpPr>
            <a:xfrm>
              <a:off x="1866355" y="4962952"/>
              <a:ext cx="2473562" cy="197053"/>
              <a:chOff x="3393838" y="5247219"/>
              <a:chExt cx="2473562" cy="197053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C8F35CF-326B-4B08-BA41-273A33F5C32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276850" y="5343560"/>
                <a:ext cx="190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4A1F87A-18D5-43B6-80C3-6D6689A726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72150" y="5343560"/>
                <a:ext cx="190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1A6D7E8-90F9-40EE-A301-55888DC209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781550" y="5349022"/>
                <a:ext cx="190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5BF8F9D-4985-4AED-9C4D-AB0430AE57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289188" y="5344994"/>
                <a:ext cx="190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0C0893F-3B81-4880-9966-8FE1B20F92D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98588" y="5342469"/>
                <a:ext cx="190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116D5809-D838-4E7E-9EA4-EF01A9F638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93888" y="5342469"/>
                <a:ext cx="190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CBA4780-19A9-44DF-A09C-F61B17C20F71}"/>
                </a:ext>
              </a:extLst>
            </p:cNvPr>
            <p:cNvGrpSpPr/>
            <p:nvPr/>
          </p:nvGrpSpPr>
          <p:grpSpPr>
            <a:xfrm>
              <a:off x="1332031" y="5148335"/>
              <a:ext cx="3543680" cy="261610"/>
              <a:chOff x="2779831" y="5415035"/>
              <a:chExt cx="3543680" cy="26161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C575865-F9AB-4CBE-921D-0637491EEF46}"/>
                  </a:ext>
                </a:extLst>
              </p:cNvPr>
              <p:cNvSpPr/>
              <p:nvPr/>
            </p:nvSpPr>
            <p:spPr>
              <a:xfrm>
                <a:off x="2779831" y="5415035"/>
                <a:ext cx="1066800" cy="261610"/>
              </a:xfrm>
              <a:prstGeom prst="rect">
                <a:avLst/>
              </a:prstGeom>
              <a:noFill/>
              <a:effectLst>
                <a:outerShdw blurRad="127000" dist="38100" dir="5400000" algn="t" rotWithShape="0">
                  <a:schemeClr val="bg2">
                    <a:lumMod val="50000"/>
                    <a:alpha val="40000"/>
                  </a:schemeClr>
                </a:outerShdw>
                <a:softEdge rad="635000"/>
              </a:effectLst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00" b="1" spc="50" dirty="0">
                    <a:ln w="0"/>
                    <a:solidFill>
                      <a:schemeClr val="tx1">
                        <a:lumMod val="9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380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C34B986-25AE-4DF0-8D0B-809F8D32CFCE}"/>
                  </a:ext>
                </a:extLst>
              </p:cNvPr>
              <p:cNvSpPr/>
              <p:nvPr/>
            </p:nvSpPr>
            <p:spPr>
              <a:xfrm>
                <a:off x="3280376" y="5415035"/>
                <a:ext cx="1066800" cy="261610"/>
              </a:xfrm>
              <a:prstGeom prst="rect">
                <a:avLst/>
              </a:prstGeom>
              <a:noFill/>
              <a:effectLst>
                <a:outerShdw blurRad="127000" dist="38100" dir="5400000" algn="t" rotWithShape="0">
                  <a:schemeClr val="bg2">
                    <a:lumMod val="50000"/>
                    <a:alpha val="40000"/>
                  </a:schemeClr>
                </a:outerShdw>
                <a:softEdge rad="635000"/>
              </a:effectLst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00" b="1" spc="50" dirty="0">
                    <a:ln w="0"/>
                    <a:solidFill>
                      <a:schemeClr val="tx1">
                        <a:lumMod val="9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390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ED1E9CC-72E3-44BC-99C3-AC704E07AEFA}"/>
                  </a:ext>
                </a:extLst>
              </p:cNvPr>
              <p:cNvSpPr/>
              <p:nvPr/>
            </p:nvSpPr>
            <p:spPr>
              <a:xfrm>
                <a:off x="3774207" y="5415035"/>
                <a:ext cx="1066800" cy="261610"/>
              </a:xfrm>
              <a:prstGeom prst="rect">
                <a:avLst/>
              </a:prstGeom>
              <a:noFill/>
              <a:effectLst>
                <a:outerShdw blurRad="127000" dist="38100" dir="5400000" algn="t" rotWithShape="0">
                  <a:schemeClr val="bg2">
                    <a:lumMod val="50000"/>
                    <a:alpha val="40000"/>
                  </a:schemeClr>
                </a:outerShdw>
                <a:softEdge rad="635000"/>
              </a:effectLst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00" b="1" spc="50" dirty="0">
                    <a:ln w="0"/>
                    <a:solidFill>
                      <a:schemeClr val="tx1">
                        <a:lumMod val="9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400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C286111-7A60-4B1E-93E9-030B56472E0E}"/>
                  </a:ext>
                </a:extLst>
              </p:cNvPr>
              <p:cNvSpPr/>
              <p:nvPr/>
            </p:nvSpPr>
            <p:spPr>
              <a:xfrm>
                <a:off x="4263717" y="5415035"/>
                <a:ext cx="1066800" cy="261610"/>
              </a:xfrm>
              <a:prstGeom prst="rect">
                <a:avLst/>
              </a:prstGeom>
              <a:noFill/>
              <a:effectLst>
                <a:outerShdw blurRad="127000" dist="38100" dir="5400000" algn="t" rotWithShape="0">
                  <a:schemeClr val="bg2">
                    <a:lumMod val="50000"/>
                    <a:alpha val="40000"/>
                  </a:schemeClr>
                </a:outerShdw>
                <a:softEdge rad="635000"/>
              </a:effectLst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00" b="1" spc="50" dirty="0">
                    <a:ln w="0"/>
                    <a:solidFill>
                      <a:schemeClr val="tx1">
                        <a:lumMod val="9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410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ECA1FDB-EB90-4957-9F8A-5FDED6187E72}"/>
                  </a:ext>
                </a:extLst>
              </p:cNvPr>
              <p:cNvSpPr/>
              <p:nvPr/>
            </p:nvSpPr>
            <p:spPr>
              <a:xfrm>
                <a:off x="4757548" y="5415035"/>
                <a:ext cx="1066800" cy="261610"/>
              </a:xfrm>
              <a:prstGeom prst="rect">
                <a:avLst/>
              </a:prstGeom>
              <a:noFill/>
              <a:effectLst>
                <a:outerShdw blurRad="127000" dist="38100" dir="5400000" algn="t" rotWithShape="0">
                  <a:schemeClr val="bg2">
                    <a:lumMod val="50000"/>
                    <a:alpha val="40000"/>
                  </a:schemeClr>
                </a:outerShdw>
                <a:softEdge rad="635000"/>
              </a:effectLst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00" b="1" spc="50" dirty="0">
                    <a:ln w="0"/>
                    <a:solidFill>
                      <a:schemeClr val="tx1">
                        <a:lumMod val="9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420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712C847-6535-4874-AEB4-D6B303FBE6CF}"/>
                  </a:ext>
                </a:extLst>
              </p:cNvPr>
              <p:cNvSpPr/>
              <p:nvPr/>
            </p:nvSpPr>
            <p:spPr>
              <a:xfrm>
                <a:off x="5256711" y="5415035"/>
                <a:ext cx="1066800" cy="261610"/>
              </a:xfrm>
              <a:prstGeom prst="rect">
                <a:avLst/>
              </a:prstGeom>
              <a:noFill/>
              <a:effectLst>
                <a:outerShdw blurRad="127000" dist="38100" dir="5400000" algn="t" rotWithShape="0">
                  <a:schemeClr val="bg2">
                    <a:lumMod val="50000"/>
                    <a:alpha val="40000"/>
                  </a:schemeClr>
                </a:outerShdw>
                <a:softEdge rad="635000"/>
              </a:effectLst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00" b="1" spc="50" dirty="0">
                    <a:ln w="0"/>
                    <a:solidFill>
                      <a:schemeClr val="tx1">
                        <a:lumMod val="9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430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9C9035D-21D3-4A76-889E-BD61C4468484}"/>
                  </a:ext>
                </a:extLst>
              </p:cNvPr>
              <p:cNvSpPr/>
              <p:nvPr/>
            </p:nvSpPr>
            <p:spPr>
              <a:xfrm>
                <a:off x="5904869" y="842178"/>
                <a:ext cx="6057900" cy="11079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1100" dirty="0">
                    <a:ln w="0"/>
                    <a:solidFill>
                      <a:schemeClr val="tx1">
                        <a:lumMod val="9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For reasons that will become apparent later, we’re going to rename our inputs as follows: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100" b="1" dirty="0">
                    <a:ln w="0"/>
                    <a:solidFill>
                      <a:schemeClr val="tx1">
                        <a:lumMod val="9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Debt</a:t>
                </a:r>
                <a:r>
                  <a:rPr lang="en-US" sz="1100" dirty="0">
                    <a:ln w="0"/>
                    <a:solidFill>
                      <a:schemeClr val="tx1">
                        <a:lumMod val="9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will be designated by </a:t>
                </a:r>
                <a:r>
                  <a:rPr lang="en-US" sz="1100" b="1" dirty="0">
                    <a:ln w="0"/>
                    <a:solidFill>
                      <a:schemeClr val="tx1">
                        <a:lumMod val="9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x</a:t>
                </a:r>
                <a:r>
                  <a:rPr lang="en-US" sz="1100" b="1" baseline="-25000" dirty="0">
                    <a:ln w="0"/>
                    <a:solidFill>
                      <a:schemeClr val="tx1">
                        <a:lumMod val="9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100" b="1" dirty="0">
                    <a:ln w="0"/>
                    <a:solidFill>
                      <a:schemeClr val="tx1">
                        <a:lumMod val="9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Assets</a:t>
                </a:r>
                <a:r>
                  <a:rPr lang="en-US" sz="1100" dirty="0">
                    <a:ln w="0"/>
                    <a:solidFill>
                      <a:schemeClr val="tx1">
                        <a:lumMod val="9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will be designated by </a:t>
                </a:r>
                <a:r>
                  <a:rPr lang="en-US" sz="1100" b="1" dirty="0">
                    <a:ln w="0"/>
                    <a:solidFill>
                      <a:schemeClr val="tx1">
                        <a:lumMod val="9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x</a:t>
                </a:r>
                <a:r>
                  <a:rPr lang="en-US" sz="1100" b="1" baseline="-25000" dirty="0">
                    <a:ln w="0"/>
                    <a:solidFill>
                      <a:schemeClr val="tx1">
                        <a:lumMod val="9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100" dirty="0">
                    <a:ln w="0"/>
                    <a:solidFill>
                      <a:schemeClr val="tx1">
                        <a:lumMod val="9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Bankruptcy prediction will be designated </a:t>
                </a:r>
                <a:r>
                  <a:rPr lang="en-US" sz="1100">
                    <a:ln w="0"/>
                    <a:solidFill>
                      <a:schemeClr val="tx1">
                        <a:lumMod val="9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100" i="1" smtClean="0">
                            <a:ln w="0"/>
                            <a:solidFill>
                              <a:schemeClr val="tx1">
                                <a:lumMod val="95000"/>
                              </a:schemeClr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100" b="1" i="1" smtClean="0">
                            <a:ln w="0"/>
                            <a:solidFill>
                              <a:schemeClr val="tx1">
                                <a:lumMod val="95000"/>
                              </a:schemeClr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sz="11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9C9035D-21D3-4A76-889E-BD61C44684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869" y="842178"/>
                <a:ext cx="6057900" cy="1107996"/>
              </a:xfrm>
              <a:prstGeom prst="rect">
                <a:avLst/>
              </a:prstGeom>
              <a:blipFill>
                <a:blip r:embed="rId6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243A3CA9-7734-4438-85E6-7981416B1EC9}"/>
              </a:ext>
            </a:extLst>
          </p:cNvPr>
          <p:cNvGrpSpPr/>
          <p:nvPr/>
        </p:nvGrpSpPr>
        <p:grpSpPr>
          <a:xfrm>
            <a:off x="5004064" y="3601812"/>
            <a:ext cx="850492" cy="1258876"/>
            <a:chOff x="5004064" y="3601812"/>
            <a:chExt cx="850492" cy="125887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64812F9-C06F-482B-9B13-90423864D297}"/>
                </a:ext>
              </a:extLst>
            </p:cNvPr>
            <p:cNvGrpSpPr/>
            <p:nvPr/>
          </p:nvGrpSpPr>
          <p:grpSpPr>
            <a:xfrm>
              <a:off x="5549756" y="4121058"/>
              <a:ext cx="304800" cy="304800"/>
              <a:chOff x="7943850" y="4514850"/>
              <a:chExt cx="304800" cy="304800"/>
            </a:xfrm>
          </p:grpSpPr>
          <p:sp>
            <p:nvSpPr>
              <p:cNvPr id="73" name="Plus Sign 72">
                <a:extLst>
                  <a:ext uri="{FF2B5EF4-FFF2-40B4-BE49-F238E27FC236}">
                    <a16:creationId xmlns:a16="http://schemas.microsoft.com/office/drawing/2014/main" id="{4285FF9D-8694-4E00-A9D8-184EF3F92185}"/>
                  </a:ext>
                </a:extLst>
              </p:cNvPr>
              <p:cNvSpPr/>
              <p:nvPr/>
            </p:nvSpPr>
            <p:spPr>
              <a:xfrm>
                <a:off x="8001000" y="4572000"/>
                <a:ext cx="190500" cy="190500"/>
              </a:xfrm>
              <a:prstGeom prst="mathPlus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63166BD5-C95E-4FD2-8D41-FA2C67D32772}"/>
                  </a:ext>
                </a:extLst>
              </p:cNvPr>
              <p:cNvSpPr/>
              <p:nvPr/>
            </p:nvSpPr>
            <p:spPr>
              <a:xfrm>
                <a:off x="7943850" y="4514850"/>
                <a:ext cx="304800" cy="304800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5" name="Connector: Elbow 124">
              <a:extLst>
                <a:ext uri="{FF2B5EF4-FFF2-40B4-BE49-F238E27FC236}">
                  <a16:creationId xmlns:a16="http://schemas.microsoft.com/office/drawing/2014/main" id="{41295F3A-CDBA-45C9-A569-3B5204CA3B1E}"/>
                </a:ext>
              </a:extLst>
            </p:cNvPr>
            <p:cNvCxnSpPr>
              <a:cxnSpLocks/>
              <a:stCxn id="136" idx="6"/>
              <a:endCxn id="74" idx="0"/>
            </p:cNvCxnSpPr>
            <p:nvPr/>
          </p:nvCxnSpPr>
          <p:spPr>
            <a:xfrm>
              <a:off x="5004064" y="3601812"/>
              <a:ext cx="698092" cy="5192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Elbow 126">
              <a:extLst>
                <a:ext uri="{FF2B5EF4-FFF2-40B4-BE49-F238E27FC236}">
                  <a16:creationId xmlns:a16="http://schemas.microsoft.com/office/drawing/2014/main" id="{212BA615-53F8-40D7-B175-7BFD1F9E92FD}"/>
                </a:ext>
              </a:extLst>
            </p:cNvPr>
            <p:cNvCxnSpPr>
              <a:cxnSpLocks/>
              <a:stCxn id="140" idx="6"/>
              <a:endCxn id="74" idx="4"/>
            </p:cNvCxnSpPr>
            <p:nvPr/>
          </p:nvCxnSpPr>
          <p:spPr>
            <a:xfrm flipV="1">
              <a:off x="5004064" y="4425858"/>
              <a:ext cx="698092" cy="43483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3C3559-1E4E-4AD1-BAA7-0CABB0E6B3EC}"/>
              </a:ext>
            </a:extLst>
          </p:cNvPr>
          <p:cNvGrpSpPr/>
          <p:nvPr/>
        </p:nvGrpSpPr>
        <p:grpSpPr>
          <a:xfrm>
            <a:off x="5854556" y="3964573"/>
            <a:ext cx="934793" cy="338554"/>
            <a:chOff x="5854556" y="3964573"/>
            <a:chExt cx="934793" cy="338554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5477DE5B-B1E9-46F6-85FE-E6F66FF8DC85}"/>
                </a:ext>
              </a:extLst>
            </p:cNvPr>
            <p:cNvCxnSpPr>
              <a:stCxn id="74" idx="6"/>
            </p:cNvCxnSpPr>
            <p:nvPr/>
          </p:nvCxnSpPr>
          <p:spPr>
            <a:xfrm>
              <a:off x="5854556" y="4273458"/>
              <a:ext cx="9347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FE69727-6096-46B5-914E-F2A7D996974C}"/>
                </a:ext>
              </a:extLst>
            </p:cNvPr>
            <p:cNvSpPr/>
            <p:nvPr/>
          </p:nvSpPr>
          <p:spPr>
            <a:xfrm>
              <a:off x="5894381" y="3964573"/>
              <a:ext cx="745050" cy="338554"/>
            </a:xfrm>
            <a:prstGeom prst="rect">
              <a:avLst/>
            </a:prstGeom>
            <a:noFill/>
            <a:effectLst>
              <a:outerShdw blurRad="127000" dist="38100" dir="5400000" algn="t" rotWithShape="0">
                <a:schemeClr val="bg2">
                  <a:lumMod val="50000"/>
                  <a:alpha val="40000"/>
                </a:schemeClr>
              </a:outerShdw>
              <a:softEdge rad="635000"/>
            </a:effectLst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600" b="1" spc="5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x</a:t>
              </a:r>
              <a:r>
                <a:rPr lang="en-US" sz="1600" b="1" spc="50" baseline="-250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1 </a:t>
              </a:r>
              <a:r>
                <a:rPr lang="en-US" sz="1600" b="1" spc="5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+ x</a:t>
              </a:r>
              <a:r>
                <a:rPr lang="en-US" sz="1600" b="1" spc="50" baseline="-250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2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7AABB4A-9F7D-474F-8942-94FFE9992069}"/>
              </a:ext>
            </a:extLst>
          </p:cNvPr>
          <p:cNvGrpSpPr/>
          <p:nvPr/>
        </p:nvGrpSpPr>
        <p:grpSpPr>
          <a:xfrm>
            <a:off x="4684452" y="3402580"/>
            <a:ext cx="360104" cy="351632"/>
            <a:chOff x="6261240" y="3763472"/>
            <a:chExt cx="360104" cy="35163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8CE131B-4A61-4D95-8263-9647DC5F3665}"/>
                </a:ext>
              </a:extLst>
            </p:cNvPr>
            <p:cNvSpPr/>
            <p:nvPr/>
          </p:nvSpPr>
          <p:spPr>
            <a:xfrm>
              <a:off x="6261240" y="3763472"/>
              <a:ext cx="360104" cy="338554"/>
            </a:xfrm>
            <a:prstGeom prst="rect">
              <a:avLst/>
            </a:prstGeom>
            <a:noFill/>
            <a:effectLst>
              <a:outerShdw blurRad="127000" dist="38100" dir="5400000" algn="t" rotWithShape="0">
                <a:schemeClr val="bg2">
                  <a:lumMod val="50000"/>
                  <a:alpha val="40000"/>
                </a:schemeClr>
              </a:outerShdw>
              <a:softEdge rad="635000"/>
            </a:effectLst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600" b="1" spc="5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x</a:t>
              </a:r>
              <a:r>
                <a:rPr lang="en-US" sz="1600" b="1" spc="50" baseline="-250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1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E6A99F10-46B5-4C42-8FEF-3340A023D97E}"/>
                </a:ext>
              </a:extLst>
            </p:cNvPr>
            <p:cNvSpPr/>
            <p:nvPr/>
          </p:nvSpPr>
          <p:spPr>
            <a:xfrm>
              <a:off x="6276052" y="3810304"/>
              <a:ext cx="304800" cy="3048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4F7C86C-AC5E-45C7-8C0D-968DC2355AEF}"/>
              </a:ext>
            </a:extLst>
          </p:cNvPr>
          <p:cNvGrpSpPr/>
          <p:nvPr/>
        </p:nvGrpSpPr>
        <p:grpSpPr>
          <a:xfrm>
            <a:off x="4684452" y="4661456"/>
            <a:ext cx="360104" cy="351632"/>
            <a:chOff x="6261240" y="3763472"/>
            <a:chExt cx="360104" cy="351632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1C50EE0-CF87-4DF9-ABDD-73A86C198D81}"/>
                </a:ext>
              </a:extLst>
            </p:cNvPr>
            <p:cNvSpPr/>
            <p:nvPr/>
          </p:nvSpPr>
          <p:spPr>
            <a:xfrm>
              <a:off x="6261240" y="3763472"/>
              <a:ext cx="360104" cy="338554"/>
            </a:xfrm>
            <a:prstGeom prst="rect">
              <a:avLst/>
            </a:prstGeom>
            <a:noFill/>
            <a:effectLst>
              <a:outerShdw blurRad="127000" dist="38100" dir="5400000" algn="t" rotWithShape="0">
                <a:schemeClr val="bg2">
                  <a:lumMod val="50000"/>
                  <a:alpha val="40000"/>
                </a:schemeClr>
              </a:outerShdw>
              <a:softEdge rad="635000"/>
            </a:effectLst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600" b="1" spc="5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x</a:t>
              </a:r>
              <a:r>
                <a:rPr lang="en-US" sz="1600" b="1" spc="50" baseline="-250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2</a:t>
              </a: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340C1C3-1FDF-4CFF-A615-6AF44B4485A9}"/>
                </a:ext>
              </a:extLst>
            </p:cNvPr>
            <p:cNvSpPr/>
            <p:nvPr/>
          </p:nvSpPr>
          <p:spPr>
            <a:xfrm>
              <a:off x="6276052" y="3810304"/>
              <a:ext cx="304800" cy="3048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655918" y="4082109"/>
            <a:ext cx="1074650" cy="335520"/>
            <a:chOff x="8655918" y="4082109"/>
            <a:chExt cx="1074650" cy="3355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23009" y="4115150"/>
              <a:ext cx="179630" cy="274174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7F14B6B-EB11-4A19-939C-9EDB55408634}"/>
                </a:ext>
              </a:extLst>
            </p:cNvPr>
            <p:cNvGrpSpPr/>
            <p:nvPr/>
          </p:nvGrpSpPr>
          <p:grpSpPr>
            <a:xfrm>
              <a:off x="8655918" y="4082109"/>
              <a:ext cx="1074650" cy="335520"/>
              <a:chOff x="8655918" y="4082109"/>
              <a:chExt cx="1074650" cy="335520"/>
            </a:xfrm>
          </p:grpSpPr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D845F0F6-ACF6-4136-8F3A-E3ED62DDB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5918" y="4275256"/>
                <a:ext cx="6856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E0C5DD27-06B3-45B6-BA00-7A61258EE830}"/>
                  </a:ext>
                </a:extLst>
              </p:cNvPr>
              <p:cNvGrpSpPr/>
              <p:nvPr/>
            </p:nvGrpSpPr>
            <p:grpSpPr>
              <a:xfrm>
                <a:off x="9351367" y="4082109"/>
                <a:ext cx="379201" cy="335520"/>
                <a:chOff x="6276052" y="3779584"/>
                <a:chExt cx="379201" cy="335520"/>
              </a:xfrm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7D2210F-26DA-45E1-9C1E-303C39DB4408}"/>
                    </a:ext>
                  </a:extLst>
                </p:cNvPr>
                <p:cNvSpPr/>
                <p:nvPr/>
              </p:nvSpPr>
              <p:spPr>
                <a:xfrm>
                  <a:off x="6295149" y="3779584"/>
                  <a:ext cx="360104" cy="256480"/>
                </a:xfrm>
                <a:prstGeom prst="rect">
                  <a:avLst/>
                </a:prstGeom>
                <a:noFill/>
                <a:effectLst>
                  <a:outerShdw blurRad="127000" dist="38100" dir="5400000" algn="t" rotWithShape="0">
                    <a:schemeClr val="bg2">
                      <a:lumMod val="50000"/>
                      <a:alpha val="40000"/>
                    </a:schemeClr>
                  </a:outerShdw>
                  <a:softEdge rad="635000"/>
                </a:effectLst>
              </p:spPr>
              <p:txBody>
                <a:bodyPr wrap="square" lIns="91440" tIns="45720" rIns="91440" bIns="45720">
                  <a:spAutoFit/>
                </a:bodyPr>
                <a:lstStyle/>
                <a:p>
                  <a:endParaRPr lang="en-US" sz="1600" b="1" spc="50" baseline="-25000" dirty="0">
                    <a:ln w="0"/>
                    <a:solidFill>
                      <a:schemeClr val="tx1">
                        <a:lumMod val="9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16F8C03F-E4DE-4A14-95A0-DE1EACF9554F}"/>
                    </a:ext>
                  </a:extLst>
                </p:cNvPr>
                <p:cNvSpPr/>
                <p:nvPr/>
              </p:nvSpPr>
              <p:spPr>
                <a:xfrm>
                  <a:off x="6276052" y="3810304"/>
                  <a:ext cx="304800" cy="304800"/>
                </a:xfrm>
                <a:prstGeom prst="ellipse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48" name="Oval 147">
            <a:extLst>
              <a:ext uri="{FF2B5EF4-FFF2-40B4-BE49-F238E27FC236}">
                <a16:creationId xmlns:a16="http://schemas.microsoft.com/office/drawing/2014/main" id="{2D2E0ED1-64F0-454E-A442-CA31B02E71DA}"/>
              </a:ext>
            </a:extLst>
          </p:cNvPr>
          <p:cNvSpPr/>
          <p:nvPr/>
        </p:nvSpPr>
        <p:spPr>
          <a:xfrm>
            <a:off x="6795732" y="3377698"/>
            <a:ext cx="1865731" cy="185696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CFCC06-4B12-4D90-ACBE-3074D681FEF3}"/>
              </a:ext>
            </a:extLst>
          </p:cNvPr>
          <p:cNvSpPr/>
          <p:nvPr/>
        </p:nvSpPr>
        <p:spPr>
          <a:xfrm>
            <a:off x="3117703" y="4185300"/>
            <a:ext cx="1348608" cy="9873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3D2558-E91A-4E44-9C48-1B9686431DCF}"/>
              </a:ext>
            </a:extLst>
          </p:cNvPr>
          <p:cNvSpPr/>
          <p:nvPr/>
        </p:nvSpPr>
        <p:spPr>
          <a:xfrm>
            <a:off x="3117700" y="4702664"/>
            <a:ext cx="1348608" cy="9873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408C777-01F5-41FA-ADF2-527BBF07F8B6}"/>
              </a:ext>
            </a:extLst>
          </p:cNvPr>
          <p:cNvSpPr/>
          <p:nvPr/>
        </p:nvSpPr>
        <p:spPr>
          <a:xfrm>
            <a:off x="3117701" y="4598322"/>
            <a:ext cx="1348608" cy="9873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104B68F-978F-484A-9EBC-8297ACC9DAEB}"/>
              </a:ext>
            </a:extLst>
          </p:cNvPr>
          <p:cNvSpPr/>
          <p:nvPr/>
        </p:nvSpPr>
        <p:spPr>
          <a:xfrm>
            <a:off x="3117702" y="4492871"/>
            <a:ext cx="1348608" cy="9873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DB479BD-FA57-4286-9E67-FA49EF49CB8F}"/>
              </a:ext>
            </a:extLst>
          </p:cNvPr>
          <p:cNvSpPr/>
          <p:nvPr/>
        </p:nvSpPr>
        <p:spPr>
          <a:xfrm>
            <a:off x="3117702" y="4391897"/>
            <a:ext cx="1348608" cy="9873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16F28AB-A57F-43FD-BE90-F100D30B293F}"/>
              </a:ext>
            </a:extLst>
          </p:cNvPr>
          <p:cNvSpPr/>
          <p:nvPr/>
        </p:nvSpPr>
        <p:spPr>
          <a:xfrm>
            <a:off x="3117742" y="4290587"/>
            <a:ext cx="1348608" cy="9873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033B9F7-9976-4237-A83C-B360D673A703}"/>
              </a:ext>
            </a:extLst>
          </p:cNvPr>
          <p:cNvSpPr/>
          <p:nvPr/>
        </p:nvSpPr>
        <p:spPr>
          <a:xfrm>
            <a:off x="6317192" y="5382156"/>
            <a:ext cx="360104" cy="215444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18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AEFB388-07DF-4CE5-BFB8-0170AF40D409}"/>
              </a:ext>
            </a:extLst>
          </p:cNvPr>
          <p:cNvSpPr/>
          <p:nvPr/>
        </p:nvSpPr>
        <p:spPr>
          <a:xfrm>
            <a:off x="6816958" y="5382156"/>
            <a:ext cx="360104" cy="215444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" b="1" spc="5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19</a:t>
            </a:r>
            <a:endParaRPr lang="en-US" sz="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FEFE0C4-3D42-4A4D-A53A-6FF4E1833613}"/>
              </a:ext>
            </a:extLst>
          </p:cNvPr>
          <p:cNvSpPr/>
          <p:nvPr/>
        </p:nvSpPr>
        <p:spPr>
          <a:xfrm>
            <a:off x="7824803" y="5382156"/>
            <a:ext cx="327367" cy="215444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7699D6D-EA9F-496C-AA16-8B5769DBEB52}"/>
              </a:ext>
            </a:extLst>
          </p:cNvPr>
          <p:cNvSpPr/>
          <p:nvPr/>
        </p:nvSpPr>
        <p:spPr>
          <a:xfrm>
            <a:off x="7316724" y="5382156"/>
            <a:ext cx="360104" cy="215444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8BBB3AE-A831-45F2-BC86-C83F5B2B58E5}"/>
              </a:ext>
            </a:extLst>
          </p:cNvPr>
          <p:cNvSpPr/>
          <p:nvPr/>
        </p:nvSpPr>
        <p:spPr>
          <a:xfrm>
            <a:off x="8304172" y="5382156"/>
            <a:ext cx="360104" cy="215444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F6FDE4B-E3BD-4C20-9E0D-BB5820E49570}"/>
              </a:ext>
            </a:extLst>
          </p:cNvPr>
          <p:cNvSpPr/>
          <p:nvPr/>
        </p:nvSpPr>
        <p:spPr>
          <a:xfrm>
            <a:off x="8799908" y="5382156"/>
            <a:ext cx="360104" cy="215444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23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359343" y="3101731"/>
            <a:ext cx="202757" cy="1965569"/>
            <a:chOff x="1359343" y="3101731"/>
            <a:chExt cx="202757" cy="196556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FBEA48F-9547-48A1-AA1B-5B2B87D0D8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24000" y="3200400"/>
              <a:ext cx="38100" cy="1866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9343" y="3101731"/>
              <a:ext cx="123619" cy="188682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8E9C58F-AACF-4E88-BC8E-FA305903866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9900"/>
          <a:stretch/>
        </p:blipFill>
        <p:spPr>
          <a:xfrm>
            <a:off x="1556430" y="3771900"/>
            <a:ext cx="2792136" cy="132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8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11111E-6 L 0.37852 0.0025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1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09309 -0.00371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1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000"/>
                            </p:stCondLst>
                            <p:childTnLst>
                              <p:par>
                                <p:cTn id="18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0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4000"/>
                            </p:stCondLst>
                            <p:childTnLst>
                              <p:par>
                                <p:cTn id="19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4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3" grpId="0" uiExpand="1" build="p"/>
      <p:bldP spid="40" grpId="0"/>
      <p:bldP spid="40" grpId="1"/>
      <p:bldP spid="76" grpId="0" uiExpand="1" build="p"/>
      <p:bldP spid="148" grpId="0" animBg="1"/>
      <p:bldP spid="15" grpId="0" animBg="1"/>
      <p:bldP spid="15" grpId="1" animBg="1"/>
      <p:bldP spid="60" grpId="0" animBg="1"/>
      <p:bldP spid="60" grpId="1" animBg="1"/>
      <p:bldP spid="63" grpId="0" animBg="1"/>
      <p:bldP spid="63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7731329-18E5-4EE1-8721-0BE2896AC306}"/>
              </a:ext>
            </a:extLst>
          </p:cNvPr>
          <p:cNvGrpSpPr/>
          <p:nvPr/>
        </p:nvGrpSpPr>
        <p:grpSpPr>
          <a:xfrm>
            <a:off x="7048500" y="3527549"/>
            <a:ext cx="1042594" cy="2069366"/>
            <a:chOff x="7047917" y="3527549"/>
            <a:chExt cx="1042594" cy="2069366"/>
          </a:xfrm>
        </p:grpSpPr>
        <p:pic>
          <p:nvPicPr>
            <p:cNvPr id="208" name="Arrow emanating from activation function and yhat">
              <a:extLst>
                <a:ext uri="{FF2B5EF4-FFF2-40B4-BE49-F238E27FC236}">
                  <a16:creationId xmlns:a16="http://schemas.microsoft.com/office/drawing/2014/main" id="{5CCCF470-8D02-4FAB-A4D6-87C24DDD4F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037"/>
            <a:stretch/>
          </p:blipFill>
          <p:spPr>
            <a:xfrm>
              <a:off x="7051537" y="3527549"/>
              <a:ext cx="1038974" cy="2069366"/>
            </a:xfrm>
            <a:prstGeom prst="rect">
              <a:avLst/>
            </a:prstGeom>
          </p:spPr>
        </p:pic>
        <p:cxnSp>
          <p:nvCxnSpPr>
            <p:cNvPr id="180" name="Straight arrow - emanating from actual label y">
              <a:extLst>
                <a:ext uri="{FF2B5EF4-FFF2-40B4-BE49-F238E27FC236}">
                  <a16:creationId xmlns:a16="http://schemas.microsoft.com/office/drawing/2014/main" id="{60BD1949-5FBD-45F5-9991-CB42DF1042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7917" y="4566524"/>
              <a:ext cx="683344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Slide title (Upgrading the Initial Process)"/>
          <p:cNvSpPr/>
          <p:nvPr/>
        </p:nvSpPr>
        <p:spPr>
          <a:xfrm>
            <a:off x="609600" y="190500"/>
            <a:ext cx="10972800" cy="646331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spc="5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Upgrading the Initial Process</a:t>
            </a:r>
            <a:endParaRPr lang="en-US" sz="3600" b="1" spc="50" dirty="0">
              <a:ln w="0"/>
              <a:solidFill>
                <a:schemeClr val="tx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5" name="Section footer (Buidling basic intuition)">
            <a:extLst>
              <a:ext uri="{FF2B5EF4-FFF2-40B4-BE49-F238E27FC236}">
                <a16:creationId xmlns:a16="http://schemas.microsoft.com/office/drawing/2014/main" id="{DDE0508F-C9A2-4FF6-BECF-8564A7EFAEB3}"/>
              </a:ext>
            </a:extLst>
          </p:cNvPr>
          <p:cNvSpPr/>
          <p:nvPr/>
        </p:nvSpPr>
        <p:spPr>
          <a:xfrm>
            <a:off x="0" y="6642556"/>
            <a:ext cx="3162301" cy="215444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8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Building basic intuition</a:t>
            </a:r>
          </a:p>
        </p:txBody>
      </p:sp>
      <p:sp>
        <p:nvSpPr>
          <p:cNvPr id="50" name="Vocabulary Checklist">
            <a:extLst>
              <a:ext uri="{FF2B5EF4-FFF2-40B4-BE49-F238E27FC236}">
                <a16:creationId xmlns:a16="http://schemas.microsoft.com/office/drawing/2014/main" id="{8C5E0358-144A-45FA-9DFE-FD189788E82E}"/>
              </a:ext>
            </a:extLst>
          </p:cNvPr>
          <p:cNvSpPr/>
          <p:nvPr/>
        </p:nvSpPr>
        <p:spPr>
          <a:xfrm>
            <a:off x="10210800" y="876274"/>
            <a:ext cx="186690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u="sng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VOCABULARY CHECKLIST</a:t>
            </a:r>
          </a:p>
        </p:txBody>
      </p:sp>
      <p:sp>
        <p:nvSpPr>
          <p:cNvPr id="51" name="Vocabulary Checklist - Items 1 and 2"/>
          <p:cNvSpPr txBox="1"/>
          <p:nvPr/>
        </p:nvSpPr>
        <p:spPr>
          <a:xfrm>
            <a:off x="10325100" y="108271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FF00"/>
                </a:solidFill>
              </a:rPr>
              <a:t>Inputs</a:t>
            </a:r>
          </a:p>
          <a:p>
            <a:r>
              <a:rPr lang="en-US" sz="1200">
                <a:solidFill>
                  <a:srgbClr val="FFFF00"/>
                </a:solidFill>
              </a:rPr>
              <a:t>Label (outcome)</a:t>
            </a:r>
          </a:p>
        </p:txBody>
      </p:sp>
      <p:sp>
        <p:nvSpPr>
          <p:cNvPr id="52" name="Vocabulary Checklist - Item 3"/>
          <p:cNvSpPr txBox="1"/>
          <p:nvPr/>
        </p:nvSpPr>
        <p:spPr>
          <a:xfrm>
            <a:off x="10325100" y="1436145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FF00"/>
                </a:solidFill>
              </a:rPr>
              <a:t>Prediction</a:t>
            </a:r>
          </a:p>
        </p:txBody>
      </p:sp>
      <p:sp>
        <p:nvSpPr>
          <p:cNvPr id="54" name="Vocabulary Checklist - Items 3a and 3b"/>
          <p:cNvSpPr txBox="1"/>
          <p:nvPr/>
        </p:nvSpPr>
        <p:spPr>
          <a:xfrm>
            <a:off x="10480137" y="1603884"/>
            <a:ext cx="1790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>
                <a:solidFill>
                  <a:srgbClr val="FFC000"/>
                </a:solidFill>
              </a:rPr>
              <a:t>Actual label</a:t>
            </a:r>
          </a:p>
          <a:p>
            <a:r>
              <a:rPr lang="en-US" sz="1050" i="1">
                <a:solidFill>
                  <a:srgbClr val="FFC000"/>
                </a:solidFill>
              </a:rPr>
              <a:t>Predicted label</a:t>
            </a:r>
          </a:p>
        </p:txBody>
      </p:sp>
      <p:sp>
        <p:nvSpPr>
          <p:cNvPr id="55" name="Vocabulary Checklist - Item 4"/>
          <p:cNvSpPr txBox="1"/>
          <p:nvPr/>
        </p:nvSpPr>
        <p:spPr>
          <a:xfrm>
            <a:off x="10325100" y="1917171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FF00"/>
                </a:solidFill>
              </a:rPr>
              <a:t>Propagation</a:t>
            </a:r>
          </a:p>
        </p:txBody>
      </p:sp>
      <p:sp>
        <p:nvSpPr>
          <p:cNvPr id="56" name="Vocabulary Checklist - Items 4a"/>
          <p:cNvSpPr txBox="1"/>
          <p:nvPr/>
        </p:nvSpPr>
        <p:spPr>
          <a:xfrm>
            <a:off x="10479741" y="2092654"/>
            <a:ext cx="1790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rgbClr val="FFC000"/>
                </a:solidFill>
              </a:rPr>
              <a:t>Forward propagation</a:t>
            </a:r>
          </a:p>
        </p:txBody>
      </p:sp>
      <p:sp>
        <p:nvSpPr>
          <p:cNvPr id="68" name="Math Checklist">
            <a:extLst>
              <a:ext uri="{FF2B5EF4-FFF2-40B4-BE49-F238E27FC236}">
                <a16:creationId xmlns:a16="http://schemas.microsoft.com/office/drawing/2014/main" id="{8C5E0358-144A-45FA-9DFE-FD189788E82E}"/>
              </a:ext>
            </a:extLst>
          </p:cNvPr>
          <p:cNvSpPr/>
          <p:nvPr/>
        </p:nvSpPr>
        <p:spPr>
          <a:xfrm>
            <a:off x="10215282" y="3221034"/>
            <a:ext cx="186690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u="sng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 CHECKLIST</a:t>
            </a:r>
          </a:p>
        </p:txBody>
      </p:sp>
      <p:sp>
        <p:nvSpPr>
          <p:cNvPr id="70" name="Math Checklist - Items 1 &amp; 2"/>
          <p:cNvSpPr txBox="1"/>
          <p:nvPr/>
        </p:nvSpPr>
        <p:spPr>
          <a:xfrm>
            <a:off x="10325100" y="3434277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FF00"/>
                </a:solidFill>
              </a:rPr>
              <a:t>Simple arithmetic</a:t>
            </a:r>
          </a:p>
          <a:p>
            <a:r>
              <a:rPr lang="en-US" sz="1200">
                <a:solidFill>
                  <a:srgbClr val="FFFF00"/>
                </a:solidFill>
              </a:rPr>
              <a:t>Simple logic</a:t>
            </a:r>
          </a:p>
        </p:txBody>
      </p:sp>
      <p:pic>
        <p:nvPicPr>
          <p:cNvPr id="71" name="Initial Process (snippet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057" y="2152652"/>
            <a:ext cx="5669895" cy="2133600"/>
          </a:xfrm>
          <a:prstGeom prst="rect">
            <a:avLst/>
          </a:prstGeom>
        </p:spPr>
      </p:pic>
      <p:sp>
        <p:nvSpPr>
          <p:cNvPr id="5" name="Focus Rectangle - Intial Process Inputs"/>
          <p:cNvSpPr/>
          <p:nvPr/>
        </p:nvSpPr>
        <p:spPr>
          <a:xfrm>
            <a:off x="114300" y="1116230"/>
            <a:ext cx="419100" cy="99320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irst Upgrade - text">
            <a:extLst>
              <a:ext uri="{FF2B5EF4-FFF2-40B4-BE49-F238E27FC236}">
                <a16:creationId xmlns:a16="http://schemas.microsoft.com/office/drawing/2014/main" id="{E25C118E-9A42-4461-B380-48E9B25746F0}"/>
              </a:ext>
            </a:extLst>
          </p:cNvPr>
          <p:cNvSpPr/>
          <p:nvPr/>
        </p:nvSpPr>
        <p:spPr>
          <a:xfrm>
            <a:off x="3995236" y="886386"/>
            <a:ext cx="4193471" cy="30777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u="sng" spc="5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UPGRADE </a:t>
            </a:r>
            <a:r>
              <a:rPr lang="en-US" sz="1400" b="1" u="sng" spc="5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Adding weights to the process</a:t>
            </a:r>
            <a:endParaRPr lang="en-US" sz="1400" b="1" u="sng" spc="5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" name="Input x1">
            <a:extLst>
              <a:ext uri="{FF2B5EF4-FFF2-40B4-BE49-F238E27FC236}">
                <a16:creationId xmlns:a16="http://schemas.microsoft.com/office/drawing/2014/main" id="{87AABB4A-9F7D-474F-8942-94FFE9992069}"/>
              </a:ext>
            </a:extLst>
          </p:cNvPr>
          <p:cNvGrpSpPr/>
          <p:nvPr/>
        </p:nvGrpSpPr>
        <p:grpSpPr>
          <a:xfrm>
            <a:off x="609600" y="2590800"/>
            <a:ext cx="360104" cy="351632"/>
            <a:chOff x="6261240" y="3763472"/>
            <a:chExt cx="360104" cy="351632"/>
          </a:xfrm>
        </p:grpSpPr>
        <p:sp>
          <p:nvSpPr>
            <p:cNvPr id="32" name="Input x1 - descriptive text">
              <a:extLst>
                <a:ext uri="{FF2B5EF4-FFF2-40B4-BE49-F238E27FC236}">
                  <a16:creationId xmlns:a16="http://schemas.microsoft.com/office/drawing/2014/main" id="{B8CE131B-4A61-4D95-8263-9647DC5F3665}"/>
                </a:ext>
              </a:extLst>
            </p:cNvPr>
            <p:cNvSpPr/>
            <p:nvPr/>
          </p:nvSpPr>
          <p:spPr>
            <a:xfrm>
              <a:off x="6261240" y="3763472"/>
              <a:ext cx="360104" cy="338554"/>
            </a:xfrm>
            <a:prstGeom prst="rect">
              <a:avLst/>
            </a:prstGeom>
            <a:noFill/>
            <a:effectLst>
              <a:outerShdw blurRad="127000" dist="38100" dir="5400000" algn="t" rotWithShape="0">
                <a:schemeClr val="bg2">
                  <a:lumMod val="50000"/>
                  <a:alpha val="40000"/>
                </a:schemeClr>
              </a:outerShdw>
              <a:softEdge rad="635000"/>
            </a:effectLst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600" b="1" spc="5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x</a:t>
              </a:r>
              <a:r>
                <a:rPr lang="en-US" sz="1600" b="1" spc="50" baseline="-250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1</a:t>
              </a:r>
            </a:p>
          </p:txBody>
        </p:sp>
        <p:sp>
          <p:nvSpPr>
            <p:cNvPr id="33" name="Input x1 - yellow circle">
              <a:extLst>
                <a:ext uri="{FF2B5EF4-FFF2-40B4-BE49-F238E27FC236}">
                  <a16:creationId xmlns:a16="http://schemas.microsoft.com/office/drawing/2014/main" id="{E6A99F10-46B5-4C42-8FEF-3340A023D97E}"/>
                </a:ext>
              </a:extLst>
            </p:cNvPr>
            <p:cNvSpPr/>
            <p:nvPr/>
          </p:nvSpPr>
          <p:spPr>
            <a:xfrm>
              <a:off x="6276052" y="3810304"/>
              <a:ext cx="304800" cy="3048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Arrow - emanating for Input x1"/>
          <p:cNvCxnSpPr>
            <a:stCxn id="33" idx="6"/>
          </p:cNvCxnSpPr>
          <p:nvPr/>
        </p:nvCxnSpPr>
        <p:spPr>
          <a:xfrm>
            <a:off x="929212" y="2790032"/>
            <a:ext cx="6503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Straight Arrow - descriptive text for Input x1">
            <a:extLst>
              <a:ext uri="{FF2B5EF4-FFF2-40B4-BE49-F238E27FC236}">
                <a16:creationId xmlns:a16="http://schemas.microsoft.com/office/drawing/2014/main" id="{B8CE131B-4A61-4D95-8263-9647DC5F3665}"/>
              </a:ext>
            </a:extLst>
          </p:cNvPr>
          <p:cNvSpPr/>
          <p:nvPr/>
        </p:nvSpPr>
        <p:spPr>
          <a:xfrm>
            <a:off x="1188774" y="2468355"/>
            <a:ext cx="360104" cy="338554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</a:t>
            </a:r>
            <a:r>
              <a:rPr lang="en-US" sz="1600" b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</a:p>
        </p:txBody>
      </p:sp>
      <p:grpSp>
        <p:nvGrpSpPr>
          <p:cNvPr id="82" name="Input x1 -  weighted input">
            <a:extLst>
              <a:ext uri="{FF2B5EF4-FFF2-40B4-BE49-F238E27FC236}">
                <a16:creationId xmlns:a16="http://schemas.microsoft.com/office/drawing/2014/main" id="{87AABB4A-9F7D-474F-8942-94FFE9992069}"/>
              </a:ext>
            </a:extLst>
          </p:cNvPr>
          <p:cNvGrpSpPr/>
          <p:nvPr/>
        </p:nvGrpSpPr>
        <p:grpSpPr>
          <a:xfrm>
            <a:off x="587939" y="3380278"/>
            <a:ext cx="360104" cy="351632"/>
            <a:chOff x="6261240" y="3763472"/>
            <a:chExt cx="360104" cy="351632"/>
          </a:xfrm>
        </p:grpSpPr>
        <p:sp>
          <p:nvSpPr>
            <p:cNvPr id="83" name="Input x1 weighted input - descriptive text">
              <a:extLst>
                <a:ext uri="{FF2B5EF4-FFF2-40B4-BE49-F238E27FC236}">
                  <a16:creationId xmlns:a16="http://schemas.microsoft.com/office/drawing/2014/main" id="{B8CE131B-4A61-4D95-8263-9647DC5F3665}"/>
                </a:ext>
              </a:extLst>
            </p:cNvPr>
            <p:cNvSpPr/>
            <p:nvPr/>
          </p:nvSpPr>
          <p:spPr>
            <a:xfrm>
              <a:off x="6261240" y="3763472"/>
              <a:ext cx="360104" cy="338554"/>
            </a:xfrm>
            <a:prstGeom prst="rect">
              <a:avLst/>
            </a:prstGeom>
            <a:noFill/>
            <a:effectLst>
              <a:outerShdw blurRad="127000" dist="38100" dir="5400000" algn="t" rotWithShape="0">
                <a:schemeClr val="bg2">
                  <a:lumMod val="50000"/>
                  <a:alpha val="40000"/>
                </a:schemeClr>
              </a:outerShdw>
              <a:softEdge rad="635000"/>
            </a:effectLst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600" b="1" spc="5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x</a:t>
              </a:r>
              <a:r>
                <a:rPr lang="en-US" sz="1600" b="1" spc="50" baseline="-250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1</a:t>
              </a:r>
            </a:p>
          </p:txBody>
        </p:sp>
        <p:sp>
          <p:nvSpPr>
            <p:cNvPr id="84" name="Input x1 weighted input - yellow circle">
              <a:extLst>
                <a:ext uri="{FF2B5EF4-FFF2-40B4-BE49-F238E27FC236}">
                  <a16:creationId xmlns:a16="http://schemas.microsoft.com/office/drawing/2014/main" id="{E6A99F10-46B5-4C42-8FEF-3340A023D97E}"/>
                </a:ext>
              </a:extLst>
            </p:cNvPr>
            <p:cNvSpPr/>
            <p:nvPr/>
          </p:nvSpPr>
          <p:spPr>
            <a:xfrm>
              <a:off x="6276052" y="3810304"/>
              <a:ext cx="304800" cy="3048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Weight w1"/>
          <p:cNvGrpSpPr/>
          <p:nvPr/>
        </p:nvGrpSpPr>
        <p:grpSpPr>
          <a:xfrm>
            <a:off x="512725" y="4053890"/>
            <a:ext cx="484852" cy="410389"/>
            <a:chOff x="3753407" y="4199128"/>
            <a:chExt cx="484852" cy="410389"/>
          </a:xfrm>
        </p:grpSpPr>
        <p:sp>
          <p:nvSpPr>
            <p:cNvPr id="38" name="Weight w1 - descriptive text">
              <a:extLst>
                <a:ext uri="{FF2B5EF4-FFF2-40B4-BE49-F238E27FC236}">
                  <a16:creationId xmlns:a16="http://schemas.microsoft.com/office/drawing/2014/main" id="{B8CE131B-4A61-4D95-8263-9647DC5F3665}"/>
                </a:ext>
              </a:extLst>
            </p:cNvPr>
            <p:cNvSpPr/>
            <p:nvPr/>
          </p:nvSpPr>
          <p:spPr>
            <a:xfrm>
              <a:off x="3753407" y="4217117"/>
              <a:ext cx="484852" cy="338554"/>
            </a:xfrm>
            <a:prstGeom prst="rect">
              <a:avLst/>
            </a:prstGeom>
            <a:noFill/>
            <a:effectLst>
              <a:outerShdw blurRad="127000" dist="38100" dir="5400000" algn="t" rotWithShape="0">
                <a:schemeClr val="bg2">
                  <a:lumMod val="50000"/>
                  <a:alpha val="40000"/>
                </a:schemeClr>
              </a:outerShdw>
              <a:softEdge rad="635000"/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1" spc="5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w</a:t>
              </a:r>
              <a:r>
                <a:rPr lang="en-US" sz="1600" b="1" spc="50" baseline="-2500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1</a:t>
              </a:r>
              <a:endParaRPr lang="en-US" sz="1600" b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39" name="Weight w1 - yellow circle">
              <a:extLst>
                <a:ext uri="{FF2B5EF4-FFF2-40B4-BE49-F238E27FC236}">
                  <a16:creationId xmlns:a16="http://schemas.microsoft.com/office/drawing/2014/main" id="{E6A99F10-46B5-4C42-8FEF-3340A023D97E}"/>
                </a:ext>
              </a:extLst>
            </p:cNvPr>
            <p:cNvSpPr/>
            <p:nvPr/>
          </p:nvSpPr>
          <p:spPr>
            <a:xfrm>
              <a:off x="3790639" y="4199128"/>
              <a:ext cx="410389" cy="4103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5" name="Straight Arrow - connecting input x1 to multiplier for x1 and w1"/>
          <p:cNvCxnSpPr>
            <a:stCxn id="84" idx="6"/>
            <a:endCxn id="45" idx="1"/>
          </p:cNvCxnSpPr>
          <p:nvPr/>
        </p:nvCxnSpPr>
        <p:spPr>
          <a:xfrm>
            <a:off x="907551" y="3579510"/>
            <a:ext cx="555455" cy="222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6" name="Straight Arrow - connecting input w1 to multiplier for x1 and w1"/>
          <p:cNvCxnSpPr>
            <a:stCxn id="39" idx="6"/>
            <a:endCxn id="45" idx="3"/>
          </p:cNvCxnSpPr>
          <p:nvPr/>
        </p:nvCxnSpPr>
        <p:spPr>
          <a:xfrm flipV="1">
            <a:off x="960346" y="4018026"/>
            <a:ext cx="502660" cy="241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" name="Multiplier for x1 and w1"/>
          <p:cNvGrpSpPr/>
          <p:nvPr/>
        </p:nvGrpSpPr>
        <p:grpSpPr>
          <a:xfrm>
            <a:off x="1418369" y="3757863"/>
            <a:ext cx="304800" cy="304800"/>
            <a:chOff x="4651845" y="4503192"/>
            <a:chExt cx="304800" cy="304800"/>
          </a:xfrm>
        </p:grpSpPr>
        <p:sp>
          <p:nvSpPr>
            <p:cNvPr id="3" name="Multiplier for x1 and w1 - descriptive text"/>
            <p:cNvSpPr/>
            <p:nvPr/>
          </p:nvSpPr>
          <p:spPr>
            <a:xfrm>
              <a:off x="4694935" y="4551828"/>
              <a:ext cx="207496" cy="197892"/>
            </a:xfrm>
            <a:prstGeom prst="mathMultiply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Multiplier for x1 and w1 - yellow circle">
              <a:extLst>
                <a:ext uri="{FF2B5EF4-FFF2-40B4-BE49-F238E27FC236}">
                  <a16:creationId xmlns:a16="http://schemas.microsoft.com/office/drawing/2014/main" id="{63166BD5-C95E-4FD2-8D41-FA2C67D32772}"/>
                </a:ext>
              </a:extLst>
            </p:cNvPr>
            <p:cNvSpPr/>
            <p:nvPr/>
          </p:nvSpPr>
          <p:spPr>
            <a:xfrm>
              <a:off x="4651845" y="4503192"/>
              <a:ext cx="304800" cy="3048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Straight Arrow - emanating from multiplier for x1 and w1">
            <a:extLst>
              <a:ext uri="{FF2B5EF4-FFF2-40B4-BE49-F238E27FC236}">
                <a16:creationId xmlns:a16="http://schemas.microsoft.com/office/drawing/2014/main" id="{72CC1ADD-6AF1-4688-918C-09F608A4939A}"/>
              </a:ext>
            </a:extLst>
          </p:cNvPr>
          <p:cNvGrpSpPr/>
          <p:nvPr/>
        </p:nvGrpSpPr>
        <p:grpSpPr>
          <a:xfrm>
            <a:off x="1718420" y="3557388"/>
            <a:ext cx="958897" cy="352875"/>
            <a:chOff x="1718420" y="3557388"/>
            <a:chExt cx="958897" cy="352875"/>
          </a:xfrm>
        </p:grpSpPr>
        <p:cxnSp>
          <p:nvCxnSpPr>
            <p:cNvPr id="87" name="Straight Arrow - emanating from multiplier for x1 and w1 - arrow"/>
            <p:cNvCxnSpPr/>
            <p:nvPr/>
          </p:nvCxnSpPr>
          <p:spPr>
            <a:xfrm flipV="1">
              <a:off x="1718420" y="3905445"/>
              <a:ext cx="939759" cy="48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8" name="Straight Arrow - emanating from multiplier for x1 and w1 - descriptive text">
              <a:extLst>
                <a:ext uri="{FF2B5EF4-FFF2-40B4-BE49-F238E27FC236}">
                  <a16:creationId xmlns:a16="http://schemas.microsoft.com/office/drawing/2014/main" id="{B8CE131B-4A61-4D95-8263-9647DC5F3665}"/>
                </a:ext>
              </a:extLst>
            </p:cNvPr>
            <p:cNvSpPr/>
            <p:nvPr/>
          </p:nvSpPr>
          <p:spPr>
            <a:xfrm>
              <a:off x="2071851" y="3557388"/>
              <a:ext cx="605466" cy="338554"/>
            </a:xfrm>
            <a:prstGeom prst="rect">
              <a:avLst/>
            </a:prstGeom>
            <a:noFill/>
            <a:effectLst>
              <a:outerShdw blurRad="127000" dist="38100" dir="5400000" algn="t" rotWithShape="0">
                <a:schemeClr val="bg2">
                  <a:lumMod val="50000"/>
                  <a:alpha val="40000"/>
                </a:schemeClr>
              </a:outerShdw>
              <a:softEdge rad="635000"/>
            </a:effectLst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600" b="1" spc="5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w</a:t>
              </a:r>
              <a:r>
                <a:rPr lang="en-US" sz="1600" b="1" spc="50" baseline="-2500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1</a:t>
              </a:r>
              <a:r>
                <a:rPr lang="en-US" sz="1600" b="1" spc="5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x</a:t>
              </a:r>
              <a:r>
                <a:rPr lang="en-US" sz="1600" b="1" spc="50" baseline="-2500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1</a:t>
              </a:r>
              <a:endParaRPr lang="en-US" sz="1600" b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  <p:grpSp>
        <p:nvGrpSpPr>
          <p:cNvPr id="9" name="Explanation for weighted input w1x1">
            <a:extLst>
              <a:ext uri="{FF2B5EF4-FFF2-40B4-BE49-F238E27FC236}">
                <a16:creationId xmlns:a16="http://schemas.microsoft.com/office/drawing/2014/main" id="{4BC09B37-2F03-4429-B037-699C284C079A}"/>
              </a:ext>
            </a:extLst>
          </p:cNvPr>
          <p:cNvGrpSpPr/>
          <p:nvPr/>
        </p:nvGrpSpPr>
        <p:grpSpPr>
          <a:xfrm>
            <a:off x="2239053" y="3003390"/>
            <a:ext cx="4381922" cy="454835"/>
            <a:chOff x="2239053" y="3003390"/>
            <a:chExt cx="4381922" cy="454835"/>
          </a:xfrm>
        </p:grpSpPr>
        <p:sp>
          <p:nvSpPr>
            <p:cNvPr id="6" name="Explanation for weighted input w1x1 - upper arrow">
              <a:extLst>
                <a:ext uri="{FF2B5EF4-FFF2-40B4-BE49-F238E27FC236}">
                  <a16:creationId xmlns:a16="http://schemas.microsoft.com/office/drawing/2014/main" id="{6AC4AD1D-B695-40A3-9349-187019B0E5D8}"/>
                </a:ext>
              </a:extLst>
            </p:cNvPr>
            <p:cNvSpPr/>
            <p:nvPr/>
          </p:nvSpPr>
          <p:spPr>
            <a:xfrm rot="847634">
              <a:off x="2239053" y="3025946"/>
              <a:ext cx="1166649" cy="76200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xplanation for weighted input w1x1 - lower arrow">
              <a:extLst>
                <a:ext uri="{FF2B5EF4-FFF2-40B4-BE49-F238E27FC236}">
                  <a16:creationId xmlns:a16="http://schemas.microsoft.com/office/drawing/2014/main" id="{34CC2E60-7D61-4823-8B2C-A528163E4F89}"/>
                </a:ext>
              </a:extLst>
            </p:cNvPr>
            <p:cNvSpPr/>
            <p:nvPr/>
          </p:nvSpPr>
          <p:spPr>
            <a:xfrm rot="19617626">
              <a:off x="2660377" y="3395995"/>
              <a:ext cx="810656" cy="62230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Explanation for weighted input w1x1 - text">
              <a:extLst>
                <a:ext uri="{FF2B5EF4-FFF2-40B4-BE49-F238E27FC236}">
                  <a16:creationId xmlns:a16="http://schemas.microsoft.com/office/drawing/2014/main" id="{DDE0508F-C9A2-4FF6-BECF-8564A7EFAEB3}"/>
                </a:ext>
              </a:extLst>
            </p:cNvPr>
            <p:cNvSpPr/>
            <p:nvPr/>
          </p:nvSpPr>
          <p:spPr>
            <a:xfrm>
              <a:off x="3420575" y="3003390"/>
              <a:ext cx="3200400" cy="430887"/>
            </a:xfrm>
            <a:prstGeom prst="rect">
              <a:avLst/>
            </a:prstGeom>
            <a:noFill/>
            <a:effectLst>
              <a:outerShdw blurRad="127000" dist="38100" dir="5400000" algn="t" rotWithShape="0">
                <a:schemeClr val="bg2">
                  <a:lumMod val="50000"/>
                  <a:alpha val="40000"/>
                </a:schemeClr>
              </a:outerShdw>
              <a:softEdge rad="635000"/>
            </a:effectLst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100" b="1" spc="5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If w</a:t>
              </a:r>
              <a:r>
                <a:rPr lang="en-US" sz="1100" b="1" spc="50" baseline="-250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1</a:t>
              </a:r>
              <a:r>
                <a:rPr lang="en-US" sz="1100" b="1" spc="5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is set to a weight of 1, </a:t>
              </a:r>
              <a:r>
                <a:rPr lang="en-US" sz="1100" b="1" spc="5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then the </a:t>
              </a:r>
              <a:r>
                <a:rPr lang="en-US" sz="1100" b="1" spc="5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weighted </a:t>
              </a:r>
              <a:r>
                <a:rPr lang="en-US" sz="1100" b="1" spc="5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input w</a:t>
              </a:r>
              <a:r>
                <a:rPr lang="en-US" sz="1100" b="1" spc="50" baseline="-2500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1</a:t>
              </a:r>
              <a:r>
                <a:rPr lang="en-US" sz="1100" b="1" spc="5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x</a:t>
              </a:r>
              <a:r>
                <a:rPr lang="en-US" sz="1100" b="1" spc="50" baseline="-2500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1  </a:t>
              </a:r>
              <a:r>
                <a:rPr lang="en-US" sz="1100" b="1" spc="5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is </a:t>
              </a:r>
              <a:r>
                <a:rPr lang="en-US" sz="1100" b="1" spc="5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identical to the </a:t>
              </a:r>
              <a:r>
                <a:rPr lang="en-US" sz="1100" b="1" spc="5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original input x</a:t>
              </a:r>
              <a:r>
                <a:rPr lang="en-US" sz="1100" b="1" spc="50" baseline="-2500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1</a:t>
              </a:r>
              <a:r>
                <a:rPr lang="en-US" sz="1100" b="1" spc="5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.</a:t>
              </a:r>
              <a:endParaRPr lang="en-US" sz="11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  <p:sp>
        <p:nvSpPr>
          <p:cNvPr id="110" name="Apply same concept to input w2x2">
            <a:extLst>
              <a:ext uri="{FF2B5EF4-FFF2-40B4-BE49-F238E27FC236}">
                <a16:creationId xmlns:a16="http://schemas.microsoft.com/office/drawing/2014/main" id="{DDE0508F-C9A2-4FF6-BECF-8564A7EFAEB3}"/>
              </a:ext>
            </a:extLst>
          </p:cNvPr>
          <p:cNvSpPr/>
          <p:nvPr/>
        </p:nvSpPr>
        <p:spPr>
          <a:xfrm>
            <a:off x="2933700" y="5145291"/>
            <a:ext cx="4060265" cy="261610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We’ll apply the same weighting concept to input x</a:t>
            </a:r>
            <a:r>
              <a:rPr lang="en-US" sz="1100" b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sz="11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.</a:t>
            </a:r>
          </a:p>
        </p:txBody>
      </p:sp>
      <p:grpSp>
        <p:nvGrpSpPr>
          <p:cNvPr id="95" name="Input x2 -  weighted input">
            <a:extLst>
              <a:ext uri="{FF2B5EF4-FFF2-40B4-BE49-F238E27FC236}">
                <a16:creationId xmlns:a16="http://schemas.microsoft.com/office/drawing/2014/main" id="{87AABB4A-9F7D-474F-8942-94FFE9992069}"/>
              </a:ext>
            </a:extLst>
          </p:cNvPr>
          <p:cNvGrpSpPr/>
          <p:nvPr/>
        </p:nvGrpSpPr>
        <p:grpSpPr>
          <a:xfrm>
            <a:off x="603013" y="4769153"/>
            <a:ext cx="360104" cy="351632"/>
            <a:chOff x="6261240" y="3763472"/>
            <a:chExt cx="360104" cy="351632"/>
          </a:xfrm>
        </p:grpSpPr>
        <p:sp>
          <p:nvSpPr>
            <p:cNvPr id="96" name="Input x2 weighted input - descriptive text">
              <a:extLst>
                <a:ext uri="{FF2B5EF4-FFF2-40B4-BE49-F238E27FC236}">
                  <a16:creationId xmlns:a16="http://schemas.microsoft.com/office/drawing/2014/main" id="{B8CE131B-4A61-4D95-8263-9647DC5F3665}"/>
                </a:ext>
              </a:extLst>
            </p:cNvPr>
            <p:cNvSpPr/>
            <p:nvPr/>
          </p:nvSpPr>
          <p:spPr>
            <a:xfrm>
              <a:off x="6261240" y="3763472"/>
              <a:ext cx="360104" cy="338554"/>
            </a:xfrm>
            <a:prstGeom prst="rect">
              <a:avLst/>
            </a:prstGeom>
            <a:noFill/>
            <a:effectLst>
              <a:outerShdw blurRad="127000" dist="38100" dir="5400000" algn="t" rotWithShape="0">
                <a:schemeClr val="bg2">
                  <a:lumMod val="50000"/>
                  <a:alpha val="40000"/>
                </a:schemeClr>
              </a:outerShdw>
              <a:softEdge rad="635000"/>
            </a:effectLst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600" b="1" spc="5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x</a:t>
              </a:r>
              <a:r>
                <a:rPr lang="en-US" sz="1600" b="1" spc="50" baseline="-2500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2</a:t>
              </a:r>
              <a:endParaRPr lang="en-US" sz="1600" b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97" name="Input x2 weighted input - yellow circle">
              <a:extLst>
                <a:ext uri="{FF2B5EF4-FFF2-40B4-BE49-F238E27FC236}">
                  <a16:creationId xmlns:a16="http://schemas.microsoft.com/office/drawing/2014/main" id="{E6A99F10-46B5-4C42-8FEF-3340A023D97E}"/>
                </a:ext>
              </a:extLst>
            </p:cNvPr>
            <p:cNvSpPr/>
            <p:nvPr/>
          </p:nvSpPr>
          <p:spPr>
            <a:xfrm>
              <a:off x="6276052" y="3810304"/>
              <a:ext cx="304800" cy="3048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Weight w2"/>
          <p:cNvGrpSpPr/>
          <p:nvPr/>
        </p:nvGrpSpPr>
        <p:grpSpPr>
          <a:xfrm>
            <a:off x="527799" y="5442765"/>
            <a:ext cx="484852" cy="410389"/>
            <a:chOff x="3753407" y="4199128"/>
            <a:chExt cx="484852" cy="410389"/>
          </a:xfrm>
        </p:grpSpPr>
        <p:sp>
          <p:nvSpPr>
            <p:cNvPr id="93" name="Weight w2 - descriptive text">
              <a:extLst>
                <a:ext uri="{FF2B5EF4-FFF2-40B4-BE49-F238E27FC236}">
                  <a16:creationId xmlns:a16="http://schemas.microsoft.com/office/drawing/2014/main" id="{B8CE131B-4A61-4D95-8263-9647DC5F3665}"/>
                </a:ext>
              </a:extLst>
            </p:cNvPr>
            <p:cNvSpPr/>
            <p:nvPr/>
          </p:nvSpPr>
          <p:spPr>
            <a:xfrm>
              <a:off x="3753407" y="4217117"/>
              <a:ext cx="484852" cy="338554"/>
            </a:xfrm>
            <a:prstGeom prst="rect">
              <a:avLst/>
            </a:prstGeom>
            <a:noFill/>
            <a:effectLst>
              <a:outerShdw blurRad="127000" dist="38100" dir="5400000" algn="t" rotWithShape="0">
                <a:schemeClr val="bg2">
                  <a:lumMod val="50000"/>
                  <a:alpha val="40000"/>
                </a:schemeClr>
              </a:outerShdw>
              <a:softEdge rad="635000"/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1" spc="5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w</a:t>
              </a:r>
              <a:r>
                <a:rPr lang="en-US" sz="1600" b="1" spc="50" baseline="-2500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2</a:t>
              </a:r>
              <a:endParaRPr lang="en-US" sz="1600" b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94" name="Weight w2 - yellow circle">
              <a:extLst>
                <a:ext uri="{FF2B5EF4-FFF2-40B4-BE49-F238E27FC236}">
                  <a16:creationId xmlns:a16="http://schemas.microsoft.com/office/drawing/2014/main" id="{E6A99F10-46B5-4C42-8FEF-3340A023D97E}"/>
                </a:ext>
              </a:extLst>
            </p:cNvPr>
            <p:cNvSpPr/>
            <p:nvPr/>
          </p:nvSpPr>
          <p:spPr>
            <a:xfrm>
              <a:off x="3790639" y="4199128"/>
              <a:ext cx="410389" cy="4103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8" name="Straight Arrow - emanating for Input x2"/>
          <p:cNvCxnSpPr>
            <a:stCxn id="97" idx="6"/>
            <a:endCxn id="105" idx="1"/>
          </p:cNvCxnSpPr>
          <p:nvPr/>
        </p:nvCxnSpPr>
        <p:spPr>
          <a:xfrm>
            <a:off x="922625" y="4968385"/>
            <a:ext cx="555455" cy="222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Arrow - emanating for Input w2"/>
          <p:cNvCxnSpPr>
            <a:stCxn id="94" idx="6"/>
            <a:endCxn id="105" idx="3"/>
          </p:cNvCxnSpPr>
          <p:nvPr/>
        </p:nvCxnSpPr>
        <p:spPr>
          <a:xfrm flipV="1">
            <a:off x="975420" y="5406901"/>
            <a:ext cx="502660" cy="241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02" name="Multiplier for x2 and w2"/>
          <p:cNvGrpSpPr/>
          <p:nvPr/>
        </p:nvGrpSpPr>
        <p:grpSpPr>
          <a:xfrm>
            <a:off x="1433443" y="5146738"/>
            <a:ext cx="304800" cy="304800"/>
            <a:chOff x="4651845" y="4503192"/>
            <a:chExt cx="304800" cy="304800"/>
          </a:xfrm>
        </p:grpSpPr>
        <p:sp>
          <p:nvSpPr>
            <p:cNvPr id="105" name="Multiplier for x2 and w2 - yellow circle">
              <a:extLst>
                <a:ext uri="{FF2B5EF4-FFF2-40B4-BE49-F238E27FC236}">
                  <a16:creationId xmlns:a16="http://schemas.microsoft.com/office/drawing/2014/main" id="{63166BD5-C95E-4FD2-8D41-FA2C67D32772}"/>
                </a:ext>
              </a:extLst>
            </p:cNvPr>
            <p:cNvSpPr/>
            <p:nvPr/>
          </p:nvSpPr>
          <p:spPr>
            <a:xfrm>
              <a:off x="4651845" y="4503192"/>
              <a:ext cx="304800" cy="3048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Multiplier for x2 and w2 - descriptive text"/>
            <p:cNvSpPr/>
            <p:nvPr/>
          </p:nvSpPr>
          <p:spPr>
            <a:xfrm>
              <a:off x="4694935" y="4551828"/>
              <a:ext cx="207496" cy="197892"/>
            </a:xfrm>
            <a:prstGeom prst="mathMultiply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Straight Arrow - emanating from multiplier for x2 and w2"/>
          <p:cNvCxnSpPr/>
          <p:nvPr/>
        </p:nvCxnSpPr>
        <p:spPr>
          <a:xfrm flipV="1">
            <a:off x="1733494" y="5294320"/>
            <a:ext cx="939759" cy="4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1" name="Straight Arrow - emanating from multiplier for x1 and w1 - descriptive text">
            <a:extLst>
              <a:ext uri="{FF2B5EF4-FFF2-40B4-BE49-F238E27FC236}">
                <a16:creationId xmlns:a16="http://schemas.microsoft.com/office/drawing/2014/main" id="{B8CE131B-4A61-4D95-8263-9647DC5F3665}"/>
              </a:ext>
            </a:extLst>
          </p:cNvPr>
          <p:cNvSpPr/>
          <p:nvPr/>
        </p:nvSpPr>
        <p:spPr>
          <a:xfrm>
            <a:off x="2086925" y="4946263"/>
            <a:ext cx="605466" cy="338554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</a:t>
            </a:r>
            <a:r>
              <a:rPr lang="en-US" sz="1600" b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sz="16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</a:t>
            </a:r>
            <a:r>
              <a:rPr lang="en-US" sz="1600" b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</a:p>
        </p:txBody>
      </p:sp>
      <p:grpSp>
        <p:nvGrpSpPr>
          <p:cNvPr id="53" name="Summation for w1x1 and w2x2">
            <a:extLst>
              <a:ext uri="{FF2B5EF4-FFF2-40B4-BE49-F238E27FC236}">
                <a16:creationId xmlns:a16="http://schemas.microsoft.com/office/drawing/2014/main" id="{964812F9-C06F-482B-9B13-90423864D297}"/>
              </a:ext>
            </a:extLst>
          </p:cNvPr>
          <p:cNvGrpSpPr/>
          <p:nvPr/>
        </p:nvGrpSpPr>
        <p:grpSpPr>
          <a:xfrm>
            <a:off x="2781300" y="4427679"/>
            <a:ext cx="304800" cy="304800"/>
            <a:chOff x="7943850" y="4514850"/>
            <a:chExt cx="304800" cy="304800"/>
          </a:xfrm>
        </p:grpSpPr>
        <p:sp>
          <p:nvSpPr>
            <p:cNvPr id="57" name="Summation for w1x1 and w2x2 -">
              <a:extLst>
                <a:ext uri="{FF2B5EF4-FFF2-40B4-BE49-F238E27FC236}">
                  <a16:creationId xmlns:a16="http://schemas.microsoft.com/office/drawing/2014/main" id="{4285FF9D-8694-4E00-A9D8-184EF3F92185}"/>
                </a:ext>
              </a:extLst>
            </p:cNvPr>
            <p:cNvSpPr/>
            <p:nvPr/>
          </p:nvSpPr>
          <p:spPr>
            <a:xfrm>
              <a:off x="8001000" y="4572000"/>
              <a:ext cx="190500" cy="190500"/>
            </a:xfrm>
            <a:prstGeom prst="mathPlus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Summation for w1x1 and w2x2 - yellow circle">
              <a:extLst>
                <a:ext uri="{FF2B5EF4-FFF2-40B4-BE49-F238E27FC236}">
                  <a16:creationId xmlns:a16="http://schemas.microsoft.com/office/drawing/2014/main" id="{63166BD5-C95E-4FD2-8D41-FA2C67D32772}"/>
                </a:ext>
              </a:extLst>
            </p:cNvPr>
            <p:cNvSpPr/>
            <p:nvPr/>
          </p:nvSpPr>
          <p:spPr>
            <a:xfrm>
              <a:off x="7943850" y="4514850"/>
              <a:ext cx="304800" cy="3048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0" name="Straight Arrow - emanating from summation for w1x1 and w2x2"/>
          <p:cNvCxnSpPr/>
          <p:nvPr/>
        </p:nvCxnSpPr>
        <p:spPr>
          <a:xfrm>
            <a:off x="3086100" y="4580079"/>
            <a:ext cx="1638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Straight Arrow - emanating from summation for w1x1 and w2x2 - descriptive text">
            <a:extLst>
              <a:ext uri="{FF2B5EF4-FFF2-40B4-BE49-F238E27FC236}">
                <a16:creationId xmlns:a16="http://schemas.microsoft.com/office/drawing/2014/main" id="{B8CE131B-4A61-4D95-8263-9647DC5F3665}"/>
              </a:ext>
            </a:extLst>
          </p:cNvPr>
          <p:cNvSpPr/>
          <p:nvPr/>
        </p:nvSpPr>
        <p:spPr>
          <a:xfrm>
            <a:off x="3212303" y="4243631"/>
            <a:ext cx="1333499" cy="338554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</a:t>
            </a:r>
            <a:r>
              <a:rPr lang="en-US" sz="1600" b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r>
              <a:rPr lang="en-US" sz="16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</a:t>
            </a:r>
            <a:r>
              <a:rPr lang="en-US" sz="1600" b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  </a:t>
            </a:r>
            <a:r>
              <a:rPr lang="en-US" sz="16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+  w</a:t>
            </a:r>
            <a:r>
              <a:rPr lang="en-US" sz="1600" b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sz="16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</a:t>
            </a:r>
            <a:r>
              <a:rPr lang="en-US" sz="1600" b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</a:p>
        </p:txBody>
      </p:sp>
      <p:cxnSp>
        <p:nvCxnSpPr>
          <p:cNvPr id="11" name="Elbow Connector - emanating from w1x1 multiplier to summation for input layer"/>
          <p:cNvCxnSpPr>
            <a:stCxn id="45" idx="6"/>
            <a:endCxn id="58" idx="0"/>
          </p:cNvCxnSpPr>
          <p:nvPr/>
        </p:nvCxnSpPr>
        <p:spPr>
          <a:xfrm>
            <a:off x="1723169" y="3910263"/>
            <a:ext cx="1210531" cy="5174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- emanating from w2x2 multiplier to summation for input layer"/>
          <p:cNvCxnSpPr>
            <a:stCxn id="105" idx="6"/>
            <a:endCxn id="58" idx="4"/>
          </p:cNvCxnSpPr>
          <p:nvPr/>
        </p:nvCxnSpPr>
        <p:spPr>
          <a:xfrm flipV="1">
            <a:off x="1738243" y="4732479"/>
            <a:ext cx="1195457" cy="5666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Focus Rectangle - everything left of Heaviside function"/>
          <p:cNvSpPr/>
          <p:nvPr/>
        </p:nvSpPr>
        <p:spPr>
          <a:xfrm>
            <a:off x="114300" y="1116230"/>
            <a:ext cx="1304069" cy="99320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ddition to Vocabulary Checklist - Weights"/>
          <p:cNvSpPr txBox="1"/>
          <p:nvPr/>
        </p:nvSpPr>
        <p:spPr>
          <a:xfrm>
            <a:off x="10336306" y="2237625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FF00"/>
                </a:solidFill>
              </a:rPr>
              <a:t>Weights</a:t>
            </a:r>
          </a:p>
        </p:txBody>
      </p:sp>
      <p:grpSp>
        <p:nvGrpSpPr>
          <p:cNvPr id="13" name="Step Function - Initial View">
            <a:extLst>
              <a:ext uri="{FF2B5EF4-FFF2-40B4-BE49-F238E27FC236}">
                <a16:creationId xmlns:a16="http://schemas.microsoft.com/office/drawing/2014/main" id="{CA8EA3BF-1E3E-4A6A-8C96-550A662343F1}"/>
              </a:ext>
            </a:extLst>
          </p:cNvPr>
          <p:cNvGrpSpPr/>
          <p:nvPr/>
        </p:nvGrpSpPr>
        <p:grpSpPr>
          <a:xfrm>
            <a:off x="5029162" y="3895942"/>
            <a:ext cx="4523712" cy="2192745"/>
            <a:chOff x="5029162" y="3895942"/>
            <a:chExt cx="4523712" cy="2192745"/>
          </a:xfrm>
        </p:grpSpPr>
        <p:cxnSp>
          <p:nvCxnSpPr>
            <p:cNvPr id="63" name="y-axis">
              <a:extLst>
                <a:ext uri="{FF2B5EF4-FFF2-40B4-BE49-F238E27FC236}">
                  <a16:creationId xmlns:a16="http://schemas.microsoft.com/office/drawing/2014/main" id="{4FBEA48F-9547-48A1-AA1B-5B2B87D0D8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14962" y="3994611"/>
              <a:ext cx="38100" cy="1866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pic>
          <p:nvPicPr>
            <p:cNvPr id="64" name="y-axis label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50305" y="3895942"/>
              <a:ext cx="123619" cy="188682"/>
            </a:xfrm>
            <a:prstGeom prst="rect">
              <a:avLst/>
            </a:prstGeom>
          </p:spPr>
        </p:pic>
        <p:cxnSp>
          <p:nvCxnSpPr>
            <p:cNvPr id="67" name="x-axis">
              <a:extLst>
                <a:ext uri="{FF2B5EF4-FFF2-40B4-BE49-F238E27FC236}">
                  <a16:creationId xmlns:a16="http://schemas.microsoft.com/office/drawing/2014/main" id="{10D7C18E-D002-4DD1-B726-BF9377E0E6FA}"/>
                </a:ext>
              </a:extLst>
            </p:cNvPr>
            <p:cNvCxnSpPr>
              <a:cxnSpLocks/>
            </p:cNvCxnSpPr>
            <p:nvPr/>
          </p:nvCxnSpPr>
          <p:spPr>
            <a:xfrm>
              <a:off x="5753062" y="5861511"/>
              <a:ext cx="3162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2" name="y-axis 1 value hash mark">
              <a:extLst>
                <a:ext uri="{FF2B5EF4-FFF2-40B4-BE49-F238E27FC236}">
                  <a16:creationId xmlns:a16="http://schemas.microsoft.com/office/drawing/2014/main" id="{B95B79A2-7E66-4A53-979C-88E33A677439}"/>
                </a:ext>
              </a:extLst>
            </p:cNvPr>
            <p:cNvCxnSpPr/>
            <p:nvPr/>
          </p:nvCxnSpPr>
          <p:spPr>
            <a:xfrm>
              <a:off x="5638762" y="4604211"/>
              <a:ext cx="190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y-axis 1 value label">
              <a:extLst>
                <a:ext uri="{FF2B5EF4-FFF2-40B4-BE49-F238E27FC236}">
                  <a16:creationId xmlns:a16="http://schemas.microsoft.com/office/drawing/2014/main" id="{EB454A07-ADC2-45E1-A018-5974C8A7EF1A}"/>
                </a:ext>
              </a:extLst>
            </p:cNvPr>
            <p:cNvSpPr/>
            <p:nvPr/>
          </p:nvSpPr>
          <p:spPr>
            <a:xfrm>
              <a:off x="5029162" y="4473406"/>
              <a:ext cx="1066800" cy="261610"/>
            </a:xfrm>
            <a:prstGeom prst="rect">
              <a:avLst/>
            </a:prstGeom>
            <a:noFill/>
            <a:effectLst>
              <a:outerShdw blurRad="127000" dist="38100" dir="5400000" algn="t" rotWithShape="0">
                <a:schemeClr val="bg2">
                  <a:lumMod val="50000"/>
                  <a:alpha val="40000"/>
                </a:schemeClr>
              </a:outerShdw>
              <a:softEdge rad="635000"/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1" spc="5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1</a:t>
              </a:r>
            </a:p>
          </p:txBody>
        </p:sp>
        <p:sp>
          <p:nvSpPr>
            <p:cNvPr id="74" name="y-axis 0 value label">
              <a:extLst>
                <a:ext uri="{FF2B5EF4-FFF2-40B4-BE49-F238E27FC236}">
                  <a16:creationId xmlns:a16="http://schemas.microsoft.com/office/drawing/2014/main" id="{1BAAE5A0-6C1B-4C38-ACED-94A5EA4D0741}"/>
                </a:ext>
              </a:extLst>
            </p:cNvPr>
            <p:cNvSpPr/>
            <p:nvPr/>
          </p:nvSpPr>
          <p:spPr>
            <a:xfrm>
              <a:off x="5029162" y="5740266"/>
              <a:ext cx="1066800" cy="261610"/>
            </a:xfrm>
            <a:prstGeom prst="rect">
              <a:avLst/>
            </a:prstGeom>
            <a:noFill/>
            <a:effectLst>
              <a:outerShdw blurRad="127000" dist="38100" dir="5400000" algn="t" rotWithShape="0">
                <a:schemeClr val="bg2">
                  <a:lumMod val="50000"/>
                  <a:alpha val="40000"/>
                </a:schemeClr>
              </a:outerShdw>
              <a:softEdge rad="635000"/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1" spc="5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0</a:t>
              </a:r>
            </a:p>
          </p:txBody>
        </p:sp>
        <p:pic>
          <p:nvPicPr>
            <p:cNvPr id="114" name="step function">
              <a:extLst>
                <a:ext uri="{FF2B5EF4-FFF2-40B4-BE49-F238E27FC236}">
                  <a16:creationId xmlns:a16="http://schemas.microsoft.com/office/drawing/2014/main" id="{A8E9C58F-AACF-4E88-BC8E-FA3059038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9900"/>
            <a:stretch/>
          </p:blipFill>
          <p:spPr>
            <a:xfrm>
              <a:off x="5747392" y="4566111"/>
              <a:ext cx="2792136" cy="1322832"/>
            </a:xfrm>
            <a:prstGeom prst="rect">
              <a:avLst/>
            </a:prstGeom>
          </p:spPr>
        </p:pic>
        <p:sp>
          <p:nvSpPr>
            <p:cNvPr id="115" name="x-axis label">
              <a:extLst>
                <a:ext uri="{FF2B5EF4-FFF2-40B4-BE49-F238E27FC236}">
                  <a16:creationId xmlns:a16="http://schemas.microsoft.com/office/drawing/2014/main" id="{3F412F8A-48BB-4AD9-B5D4-AD7B6FEB123E}"/>
                </a:ext>
              </a:extLst>
            </p:cNvPr>
            <p:cNvSpPr/>
            <p:nvPr/>
          </p:nvSpPr>
          <p:spPr>
            <a:xfrm>
              <a:off x="8862667" y="5811688"/>
              <a:ext cx="690207" cy="276999"/>
            </a:xfrm>
            <a:prstGeom prst="rect">
              <a:avLst/>
            </a:prstGeom>
            <a:noFill/>
            <a:effectLst>
              <a:outerShdw blurRad="127000" dist="38100" dir="5400000" algn="t" rotWithShape="0">
                <a:schemeClr val="bg2">
                  <a:lumMod val="50000"/>
                  <a:alpha val="40000"/>
                </a:schemeClr>
              </a:outerShdw>
              <a:softEdge rad="635000"/>
            </a:effectLst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200" b="1" spc="5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x</a:t>
              </a:r>
              <a:r>
                <a:rPr lang="en-US" sz="1200" b="1" spc="50" baseline="-250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1</a:t>
              </a:r>
              <a:r>
                <a:rPr lang="en-US" sz="1200" b="1" spc="5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+ x</a:t>
              </a:r>
              <a:r>
                <a:rPr lang="en-US" sz="1200" b="1" spc="50" baseline="-250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2</a:t>
              </a:r>
            </a:p>
          </p:txBody>
        </p:sp>
      </p:grpSp>
      <p:sp>
        <p:nvSpPr>
          <p:cNvPr id="117" name="Desire to shift the step function left">
            <a:extLst>
              <a:ext uri="{FF2B5EF4-FFF2-40B4-BE49-F238E27FC236}">
                <a16:creationId xmlns:a16="http://schemas.microsoft.com/office/drawing/2014/main" id="{DDE0508F-C9A2-4FF6-BECF-8564A7EFAEB3}"/>
              </a:ext>
            </a:extLst>
          </p:cNvPr>
          <p:cNvSpPr/>
          <p:nvPr/>
        </p:nvSpPr>
        <p:spPr>
          <a:xfrm>
            <a:off x="7385692" y="4935219"/>
            <a:ext cx="2825108" cy="43088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1" spc="5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We want to move this step-function to the left so that it steps up at x</a:t>
            </a:r>
            <a:r>
              <a:rPr lang="en-US" sz="1100" b="1" spc="50" baseline="-2500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r>
              <a:rPr lang="en-US" sz="1100" b="1" spc="5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+ x</a:t>
            </a:r>
            <a:r>
              <a:rPr lang="en-US" sz="1100" b="1" spc="50" baseline="-2500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sz="1100" b="1" spc="5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= 0.</a:t>
            </a:r>
            <a:endParaRPr lang="en-US" sz="1100" b="1" spc="50" dirty="0">
              <a:ln w="0"/>
              <a:solidFill>
                <a:schemeClr val="tx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6" name="Left Arrow - indicating desire to left step function leftward"/>
          <p:cNvSpPr/>
          <p:nvPr/>
        </p:nvSpPr>
        <p:spPr>
          <a:xfrm>
            <a:off x="6306273" y="4979213"/>
            <a:ext cx="847646" cy="3429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Original x-axis value labels">
            <a:extLst>
              <a:ext uri="{FF2B5EF4-FFF2-40B4-BE49-F238E27FC236}">
                <a16:creationId xmlns:a16="http://schemas.microsoft.com/office/drawing/2014/main" id="{1D32E380-2B43-4285-AA70-FF19E8804F8A}"/>
              </a:ext>
            </a:extLst>
          </p:cNvPr>
          <p:cNvGrpSpPr/>
          <p:nvPr/>
        </p:nvGrpSpPr>
        <p:grpSpPr>
          <a:xfrm>
            <a:off x="5522993" y="5757163"/>
            <a:ext cx="3543680" cy="446993"/>
            <a:chOff x="1332031" y="4962952"/>
            <a:chExt cx="3543680" cy="446993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00ED953-2F33-46CC-B634-B0F8EF516866}"/>
                </a:ext>
              </a:extLst>
            </p:cNvPr>
            <p:cNvGrpSpPr/>
            <p:nvPr/>
          </p:nvGrpSpPr>
          <p:grpSpPr>
            <a:xfrm>
              <a:off x="1866355" y="4962952"/>
              <a:ext cx="2473562" cy="197053"/>
              <a:chOff x="3393838" y="5247219"/>
              <a:chExt cx="2473562" cy="197053"/>
            </a:xfrm>
          </p:grpSpPr>
          <p:cxnSp>
            <p:nvCxnSpPr>
              <p:cNvPr id="108" name="430 value hash mark">
                <a:extLst>
                  <a:ext uri="{FF2B5EF4-FFF2-40B4-BE49-F238E27FC236}">
                    <a16:creationId xmlns:a16="http://schemas.microsoft.com/office/drawing/2014/main" id="{34A1F87A-18D5-43B6-80C3-6D6689A726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72150" y="5343560"/>
                <a:ext cx="190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420 value hash mark">
                <a:extLst>
                  <a:ext uri="{FF2B5EF4-FFF2-40B4-BE49-F238E27FC236}">
                    <a16:creationId xmlns:a16="http://schemas.microsoft.com/office/drawing/2014/main" id="{AC8F35CF-326B-4B08-BA41-273A33F5C32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276850" y="5343560"/>
                <a:ext cx="190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410 value hash mark">
                <a:extLst>
                  <a:ext uri="{FF2B5EF4-FFF2-40B4-BE49-F238E27FC236}">
                    <a16:creationId xmlns:a16="http://schemas.microsoft.com/office/drawing/2014/main" id="{E1A6D7E8-90F9-40EE-A301-55888DC209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781550" y="5349022"/>
                <a:ext cx="190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400 value hash mark">
                <a:extLst>
                  <a:ext uri="{FF2B5EF4-FFF2-40B4-BE49-F238E27FC236}">
                    <a16:creationId xmlns:a16="http://schemas.microsoft.com/office/drawing/2014/main" id="{85BF8F9D-4985-4AED-9C4D-AB0430AE57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289188" y="5344994"/>
                <a:ext cx="190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390 value hash mark">
                <a:extLst>
                  <a:ext uri="{FF2B5EF4-FFF2-40B4-BE49-F238E27FC236}">
                    <a16:creationId xmlns:a16="http://schemas.microsoft.com/office/drawing/2014/main" id="{116D5809-D838-4E7E-9EA4-EF01A9F638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93888" y="5342469"/>
                <a:ext cx="190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380 value hash mark">
                <a:extLst>
                  <a:ext uri="{FF2B5EF4-FFF2-40B4-BE49-F238E27FC236}">
                    <a16:creationId xmlns:a16="http://schemas.microsoft.com/office/drawing/2014/main" id="{20C0893F-3B81-4880-9966-8FE1B20F92D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98588" y="5342469"/>
                <a:ext cx="190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CBA4780-19A9-44DF-A09C-F61B17C20F71}"/>
                </a:ext>
              </a:extLst>
            </p:cNvPr>
            <p:cNvGrpSpPr/>
            <p:nvPr/>
          </p:nvGrpSpPr>
          <p:grpSpPr>
            <a:xfrm>
              <a:off x="1332031" y="5148335"/>
              <a:ext cx="3543680" cy="261610"/>
              <a:chOff x="2779831" y="5415035"/>
              <a:chExt cx="3543680" cy="261610"/>
            </a:xfrm>
          </p:grpSpPr>
          <p:sp>
            <p:nvSpPr>
              <p:cNvPr id="104" name="430 value label">
                <a:extLst>
                  <a:ext uri="{FF2B5EF4-FFF2-40B4-BE49-F238E27FC236}">
                    <a16:creationId xmlns:a16="http://schemas.microsoft.com/office/drawing/2014/main" id="{4712C847-6535-4874-AEB4-D6B303FBE6CF}"/>
                  </a:ext>
                </a:extLst>
              </p:cNvPr>
              <p:cNvSpPr/>
              <p:nvPr/>
            </p:nvSpPr>
            <p:spPr>
              <a:xfrm>
                <a:off x="5256711" y="5415035"/>
                <a:ext cx="1066800" cy="261610"/>
              </a:xfrm>
              <a:prstGeom prst="rect">
                <a:avLst/>
              </a:prstGeom>
              <a:noFill/>
              <a:effectLst>
                <a:outerShdw blurRad="127000" dist="38100" dir="5400000" algn="t" rotWithShape="0">
                  <a:schemeClr val="bg2">
                    <a:lumMod val="50000"/>
                    <a:alpha val="40000"/>
                  </a:schemeClr>
                </a:outerShdw>
                <a:softEdge rad="635000"/>
              </a:effectLst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00" b="1" spc="50" dirty="0">
                    <a:ln w="0"/>
                    <a:solidFill>
                      <a:schemeClr val="tx1">
                        <a:lumMod val="9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430</a:t>
                </a:r>
              </a:p>
            </p:txBody>
          </p:sp>
          <p:sp>
            <p:nvSpPr>
              <p:cNvPr id="103" name="420 value label">
                <a:extLst>
                  <a:ext uri="{FF2B5EF4-FFF2-40B4-BE49-F238E27FC236}">
                    <a16:creationId xmlns:a16="http://schemas.microsoft.com/office/drawing/2014/main" id="{0ECA1FDB-EB90-4957-9F8A-5FDED6187E72}"/>
                  </a:ext>
                </a:extLst>
              </p:cNvPr>
              <p:cNvSpPr/>
              <p:nvPr/>
            </p:nvSpPr>
            <p:spPr>
              <a:xfrm>
                <a:off x="4757548" y="5415035"/>
                <a:ext cx="1066800" cy="261610"/>
              </a:xfrm>
              <a:prstGeom prst="rect">
                <a:avLst/>
              </a:prstGeom>
              <a:noFill/>
              <a:effectLst>
                <a:outerShdw blurRad="127000" dist="38100" dir="5400000" algn="t" rotWithShape="0">
                  <a:schemeClr val="bg2">
                    <a:lumMod val="50000"/>
                    <a:alpha val="40000"/>
                  </a:schemeClr>
                </a:outerShdw>
                <a:softEdge rad="635000"/>
              </a:effectLst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00" b="1" spc="50" dirty="0">
                    <a:ln w="0"/>
                    <a:solidFill>
                      <a:schemeClr val="tx1">
                        <a:lumMod val="9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420</a:t>
                </a:r>
              </a:p>
            </p:txBody>
          </p:sp>
          <p:sp>
            <p:nvSpPr>
              <p:cNvPr id="89" name="410 value label">
                <a:extLst>
                  <a:ext uri="{FF2B5EF4-FFF2-40B4-BE49-F238E27FC236}">
                    <a16:creationId xmlns:a16="http://schemas.microsoft.com/office/drawing/2014/main" id="{9C286111-7A60-4B1E-93E9-030B56472E0E}"/>
                  </a:ext>
                </a:extLst>
              </p:cNvPr>
              <p:cNvSpPr/>
              <p:nvPr/>
            </p:nvSpPr>
            <p:spPr>
              <a:xfrm>
                <a:off x="4263717" y="5415035"/>
                <a:ext cx="1066800" cy="261610"/>
              </a:xfrm>
              <a:prstGeom prst="rect">
                <a:avLst/>
              </a:prstGeom>
              <a:noFill/>
              <a:effectLst>
                <a:outerShdw blurRad="127000" dist="38100" dir="5400000" algn="t" rotWithShape="0">
                  <a:schemeClr val="bg2">
                    <a:lumMod val="50000"/>
                    <a:alpha val="40000"/>
                  </a:schemeClr>
                </a:outerShdw>
                <a:softEdge rad="635000"/>
              </a:effectLst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00" b="1" spc="50" dirty="0">
                    <a:ln w="0"/>
                    <a:solidFill>
                      <a:schemeClr val="tx1">
                        <a:lumMod val="9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410</a:t>
                </a:r>
              </a:p>
            </p:txBody>
          </p:sp>
          <p:sp>
            <p:nvSpPr>
              <p:cNvPr id="81" name="400 value label">
                <a:extLst>
                  <a:ext uri="{FF2B5EF4-FFF2-40B4-BE49-F238E27FC236}">
                    <a16:creationId xmlns:a16="http://schemas.microsoft.com/office/drawing/2014/main" id="{7ED1E9CC-72E3-44BC-99C3-AC704E07AEFA}"/>
                  </a:ext>
                </a:extLst>
              </p:cNvPr>
              <p:cNvSpPr/>
              <p:nvPr/>
            </p:nvSpPr>
            <p:spPr>
              <a:xfrm>
                <a:off x="3774207" y="5415035"/>
                <a:ext cx="1066800" cy="261610"/>
              </a:xfrm>
              <a:prstGeom prst="rect">
                <a:avLst/>
              </a:prstGeom>
              <a:noFill/>
              <a:effectLst>
                <a:outerShdw blurRad="127000" dist="38100" dir="5400000" algn="t" rotWithShape="0">
                  <a:schemeClr val="bg2">
                    <a:lumMod val="50000"/>
                    <a:alpha val="40000"/>
                  </a:schemeClr>
                </a:outerShdw>
                <a:softEdge rad="635000"/>
              </a:effectLst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00" b="1" spc="50" dirty="0">
                    <a:ln w="0"/>
                    <a:solidFill>
                      <a:schemeClr val="tx1">
                        <a:lumMod val="9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400</a:t>
                </a:r>
              </a:p>
            </p:txBody>
          </p:sp>
          <p:sp>
            <p:nvSpPr>
              <p:cNvPr id="80" name="390 value label">
                <a:extLst>
                  <a:ext uri="{FF2B5EF4-FFF2-40B4-BE49-F238E27FC236}">
                    <a16:creationId xmlns:a16="http://schemas.microsoft.com/office/drawing/2014/main" id="{0C34B986-25AE-4DF0-8D0B-809F8D32CFCE}"/>
                  </a:ext>
                </a:extLst>
              </p:cNvPr>
              <p:cNvSpPr/>
              <p:nvPr/>
            </p:nvSpPr>
            <p:spPr>
              <a:xfrm>
                <a:off x="3280376" y="5415035"/>
                <a:ext cx="1066800" cy="261610"/>
              </a:xfrm>
              <a:prstGeom prst="rect">
                <a:avLst/>
              </a:prstGeom>
              <a:noFill/>
              <a:effectLst>
                <a:outerShdw blurRad="127000" dist="38100" dir="5400000" algn="t" rotWithShape="0">
                  <a:schemeClr val="bg2">
                    <a:lumMod val="50000"/>
                    <a:alpha val="40000"/>
                  </a:schemeClr>
                </a:outerShdw>
                <a:softEdge rad="635000"/>
              </a:effectLst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00" b="1" spc="50" dirty="0">
                    <a:ln w="0"/>
                    <a:solidFill>
                      <a:schemeClr val="tx1">
                        <a:lumMod val="9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390</a:t>
                </a:r>
              </a:p>
            </p:txBody>
          </p:sp>
          <p:sp>
            <p:nvSpPr>
              <p:cNvPr id="79" name="380 value label">
                <a:extLst>
                  <a:ext uri="{FF2B5EF4-FFF2-40B4-BE49-F238E27FC236}">
                    <a16:creationId xmlns:a16="http://schemas.microsoft.com/office/drawing/2014/main" id="{8C575865-F9AB-4CBE-921D-0637491EEF46}"/>
                  </a:ext>
                </a:extLst>
              </p:cNvPr>
              <p:cNvSpPr/>
              <p:nvPr/>
            </p:nvSpPr>
            <p:spPr>
              <a:xfrm>
                <a:off x="2779831" y="5415035"/>
                <a:ext cx="1066800" cy="261610"/>
              </a:xfrm>
              <a:prstGeom prst="rect">
                <a:avLst/>
              </a:prstGeom>
              <a:noFill/>
              <a:effectLst>
                <a:outerShdw blurRad="127000" dist="38100" dir="5400000" algn="t" rotWithShape="0">
                  <a:schemeClr val="bg2">
                    <a:lumMod val="50000"/>
                    <a:alpha val="40000"/>
                  </a:schemeClr>
                </a:outerShdw>
                <a:softEdge rad="635000"/>
              </a:effectLst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00" b="1" spc="50" dirty="0">
                    <a:ln w="0"/>
                    <a:solidFill>
                      <a:schemeClr val="tx1">
                        <a:lumMod val="9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380</a:t>
                </a:r>
              </a:p>
            </p:txBody>
          </p:sp>
        </p:grpSp>
      </p:grpSp>
      <p:grpSp>
        <p:nvGrpSpPr>
          <p:cNvPr id="118" name="Shifted x-axis value labels"/>
          <p:cNvGrpSpPr/>
          <p:nvPr/>
        </p:nvGrpSpPr>
        <p:grpSpPr>
          <a:xfrm>
            <a:off x="5275599" y="5752944"/>
            <a:ext cx="4038979" cy="446993"/>
            <a:chOff x="4025030" y="5943600"/>
            <a:chExt cx="4038979" cy="446993"/>
          </a:xfrm>
        </p:grpSpPr>
        <p:cxnSp>
          <p:nvCxnSpPr>
            <p:cNvPr id="131" name="30 value hash mark">
              <a:extLst>
                <a:ext uri="{FF2B5EF4-FFF2-40B4-BE49-F238E27FC236}">
                  <a16:creationId xmlns:a16="http://schemas.microsoft.com/office/drawing/2014/main" id="{34A1F87A-18D5-43B6-80C3-6D6689A726E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35911" y="6041717"/>
              <a:ext cx="190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20 value hash mark">
              <a:extLst>
                <a:ext uri="{FF2B5EF4-FFF2-40B4-BE49-F238E27FC236}">
                  <a16:creationId xmlns:a16="http://schemas.microsoft.com/office/drawing/2014/main" id="{34A1F87A-18D5-43B6-80C3-6D6689A726E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37666" y="6039941"/>
              <a:ext cx="190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10 value hash mark">
              <a:extLst>
                <a:ext uri="{FF2B5EF4-FFF2-40B4-BE49-F238E27FC236}">
                  <a16:creationId xmlns:a16="http://schemas.microsoft.com/office/drawing/2014/main" id="{AC8F35CF-326B-4B08-BA41-273A33F5C3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42366" y="6039941"/>
              <a:ext cx="190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0 value hash mark">
              <a:extLst>
                <a:ext uri="{FF2B5EF4-FFF2-40B4-BE49-F238E27FC236}">
                  <a16:creationId xmlns:a16="http://schemas.microsoft.com/office/drawing/2014/main" id="{E1A6D7E8-90F9-40EE-A301-55888DC209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47066" y="6045403"/>
              <a:ext cx="190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-10 value hash mark">
              <a:extLst>
                <a:ext uri="{FF2B5EF4-FFF2-40B4-BE49-F238E27FC236}">
                  <a16:creationId xmlns:a16="http://schemas.microsoft.com/office/drawing/2014/main" id="{85BF8F9D-4985-4AED-9C4D-AB0430AE576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54704" y="6041375"/>
              <a:ext cx="190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-20 value hash mark">
              <a:extLst>
                <a:ext uri="{FF2B5EF4-FFF2-40B4-BE49-F238E27FC236}">
                  <a16:creationId xmlns:a16="http://schemas.microsoft.com/office/drawing/2014/main" id="{116D5809-D838-4E7E-9EA4-EF01A9F638F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59404" y="6038850"/>
              <a:ext cx="190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-30 value hash mark">
              <a:extLst>
                <a:ext uri="{FF2B5EF4-FFF2-40B4-BE49-F238E27FC236}">
                  <a16:creationId xmlns:a16="http://schemas.microsoft.com/office/drawing/2014/main" id="{20C0893F-3B81-4880-9966-8FE1B20F92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64104" y="6038850"/>
              <a:ext cx="190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30 value label">
              <a:extLst>
                <a:ext uri="{FF2B5EF4-FFF2-40B4-BE49-F238E27FC236}">
                  <a16:creationId xmlns:a16="http://schemas.microsoft.com/office/drawing/2014/main" id="{4712C847-6535-4874-AEB4-D6B303FBE6CF}"/>
                </a:ext>
              </a:extLst>
            </p:cNvPr>
            <p:cNvSpPr/>
            <p:nvPr/>
          </p:nvSpPr>
          <p:spPr>
            <a:xfrm>
              <a:off x="6997209" y="6128983"/>
              <a:ext cx="1066800" cy="261610"/>
            </a:xfrm>
            <a:prstGeom prst="rect">
              <a:avLst/>
            </a:prstGeom>
            <a:noFill/>
            <a:effectLst>
              <a:outerShdw blurRad="127000" dist="38100" dir="5400000" algn="t" rotWithShape="0">
                <a:schemeClr val="bg2">
                  <a:lumMod val="50000"/>
                  <a:alpha val="40000"/>
                </a:schemeClr>
              </a:outerShdw>
              <a:softEdge rad="635000"/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1" spc="5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30</a:t>
              </a:r>
              <a:endParaRPr lang="en-US" sz="11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30" name="20 value label">
              <a:extLst>
                <a:ext uri="{FF2B5EF4-FFF2-40B4-BE49-F238E27FC236}">
                  <a16:creationId xmlns:a16="http://schemas.microsoft.com/office/drawing/2014/main" id="{4712C847-6535-4874-AEB4-D6B303FBE6CF}"/>
                </a:ext>
              </a:extLst>
            </p:cNvPr>
            <p:cNvSpPr/>
            <p:nvPr/>
          </p:nvSpPr>
          <p:spPr>
            <a:xfrm>
              <a:off x="6501910" y="6128983"/>
              <a:ext cx="1066800" cy="261610"/>
            </a:xfrm>
            <a:prstGeom prst="rect">
              <a:avLst/>
            </a:prstGeom>
            <a:noFill/>
            <a:effectLst>
              <a:outerShdw blurRad="127000" dist="38100" dir="5400000" algn="t" rotWithShape="0">
                <a:schemeClr val="bg2">
                  <a:lumMod val="50000"/>
                  <a:alpha val="40000"/>
                </a:schemeClr>
              </a:outerShdw>
              <a:softEdge rad="635000"/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1" spc="5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20</a:t>
              </a:r>
              <a:endParaRPr lang="en-US" sz="11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29" name="10 value label">
              <a:extLst>
                <a:ext uri="{FF2B5EF4-FFF2-40B4-BE49-F238E27FC236}">
                  <a16:creationId xmlns:a16="http://schemas.microsoft.com/office/drawing/2014/main" id="{0ECA1FDB-EB90-4957-9F8A-5FDED6187E72}"/>
                </a:ext>
              </a:extLst>
            </p:cNvPr>
            <p:cNvSpPr/>
            <p:nvPr/>
          </p:nvSpPr>
          <p:spPr>
            <a:xfrm>
              <a:off x="6002747" y="6128983"/>
              <a:ext cx="1066800" cy="261610"/>
            </a:xfrm>
            <a:prstGeom prst="rect">
              <a:avLst/>
            </a:prstGeom>
            <a:noFill/>
            <a:effectLst>
              <a:outerShdw blurRad="127000" dist="38100" dir="5400000" algn="t" rotWithShape="0">
                <a:schemeClr val="bg2">
                  <a:lumMod val="50000"/>
                  <a:alpha val="40000"/>
                </a:schemeClr>
              </a:outerShdw>
              <a:softEdge rad="635000"/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1" spc="5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10</a:t>
              </a:r>
              <a:endParaRPr lang="en-US" sz="11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28" name="0 value label">
              <a:extLst>
                <a:ext uri="{FF2B5EF4-FFF2-40B4-BE49-F238E27FC236}">
                  <a16:creationId xmlns:a16="http://schemas.microsoft.com/office/drawing/2014/main" id="{9C286111-7A60-4B1E-93E9-030B56472E0E}"/>
                </a:ext>
              </a:extLst>
            </p:cNvPr>
            <p:cNvSpPr/>
            <p:nvPr/>
          </p:nvSpPr>
          <p:spPr>
            <a:xfrm>
              <a:off x="5508916" y="6128983"/>
              <a:ext cx="1066800" cy="261610"/>
            </a:xfrm>
            <a:prstGeom prst="rect">
              <a:avLst/>
            </a:prstGeom>
            <a:noFill/>
            <a:effectLst>
              <a:outerShdw blurRad="127000" dist="38100" dir="5400000" algn="t" rotWithShape="0">
                <a:schemeClr val="bg2">
                  <a:lumMod val="50000"/>
                  <a:alpha val="40000"/>
                </a:schemeClr>
              </a:outerShdw>
              <a:softEdge rad="635000"/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1" spc="5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0</a:t>
              </a:r>
              <a:endParaRPr lang="en-US" sz="11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27" name="-10 value label">
              <a:extLst>
                <a:ext uri="{FF2B5EF4-FFF2-40B4-BE49-F238E27FC236}">
                  <a16:creationId xmlns:a16="http://schemas.microsoft.com/office/drawing/2014/main" id="{7ED1E9CC-72E3-44BC-99C3-AC704E07AEFA}"/>
                </a:ext>
              </a:extLst>
            </p:cNvPr>
            <p:cNvSpPr/>
            <p:nvPr/>
          </p:nvSpPr>
          <p:spPr>
            <a:xfrm>
              <a:off x="5019406" y="6128983"/>
              <a:ext cx="1066800" cy="261610"/>
            </a:xfrm>
            <a:prstGeom prst="rect">
              <a:avLst/>
            </a:prstGeom>
            <a:noFill/>
            <a:effectLst>
              <a:outerShdw blurRad="127000" dist="38100" dir="5400000" algn="t" rotWithShape="0">
                <a:schemeClr val="bg2">
                  <a:lumMod val="50000"/>
                  <a:alpha val="40000"/>
                </a:schemeClr>
              </a:outerShdw>
              <a:softEdge rad="635000"/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1" spc="5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-10</a:t>
              </a:r>
              <a:endParaRPr lang="en-US" sz="11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26" name="-20 value label">
              <a:extLst>
                <a:ext uri="{FF2B5EF4-FFF2-40B4-BE49-F238E27FC236}">
                  <a16:creationId xmlns:a16="http://schemas.microsoft.com/office/drawing/2014/main" id="{0C34B986-25AE-4DF0-8D0B-809F8D32CFCE}"/>
                </a:ext>
              </a:extLst>
            </p:cNvPr>
            <p:cNvSpPr/>
            <p:nvPr/>
          </p:nvSpPr>
          <p:spPr>
            <a:xfrm>
              <a:off x="4525575" y="6128983"/>
              <a:ext cx="1066800" cy="261610"/>
            </a:xfrm>
            <a:prstGeom prst="rect">
              <a:avLst/>
            </a:prstGeom>
            <a:noFill/>
            <a:effectLst>
              <a:outerShdw blurRad="127000" dist="38100" dir="5400000" algn="t" rotWithShape="0">
                <a:schemeClr val="bg2">
                  <a:lumMod val="50000"/>
                  <a:alpha val="40000"/>
                </a:schemeClr>
              </a:outerShdw>
              <a:softEdge rad="635000"/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1" spc="5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-</a:t>
              </a:r>
              <a:r>
                <a:rPr lang="en-US" sz="1050" b="1" spc="5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2</a:t>
              </a:r>
              <a:r>
                <a:rPr lang="en-US" sz="1100" b="1" spc="5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0</a:t>
              </a:r>
              <a:endParaRPr lang="en-US" sz="11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25" name="-30 value label">
              <a:extLst>
                <a:ext uri="{FF2B5EF4-FFF2-40B4-BE49-F238E27FC236}">
                  <a16:creationId xmlns:a16="http://schemas.microsoft.com/office/drawing/2014/main" id="{8C575865-F9AB-4CBE-921D-0637491EEF46}"/>
                </a:ext>
              </a:extLst>
            </p:cNvPr>
            <p:cNvSpPr/>
            <p:nvPr/>
          </p:nvSpPr>
          <p:spPr>
            <a:xfrm>
              <a:off x="4025030" y="6128983"/>
              <a:ext cx="1066800" cy="261610"/>
            </a:xfrm>
            <a:prstGeom prst="rect">
              <a:avLst/>
            </a:prstGeom>
            <a:noFill/>
            <a:effectLst>
              <a:outerShdw blurRad="127000" dist="38100" dir="5400000" algn="t" rotWithShape="0">
                <a:schemeClr val="bg2">
                  <a:lumMod val="50000"/>
                  <a:alpha val="40000"/>
                </a:schemeClr>
              </a:outerShdw>
              <a:softEdge rad="635000"/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1" spc="5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-30</a:t>
              </a:r>
              <a:endParaRPr lang="en-US" sz="11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  <p:pic>
        <p:nvPicPr>
          <p:cNvPr id="133" name="Activation Functi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1598" y="3895942"/>
            <a:ext cx="3922242" cy="2951110"/>
          </a:xfrm>
          <a:prstGeom prst="rect">
            <a:avLst/>
          </a:prstGeom>
        </p:spPr>
      </p:pic>
      <p:sp>
        <p:nvSpPr>
          <p:cNvPr id="134" name="Activation Function - yellow circle">
            <a:extLst>
              <a:ext uri="{FF2B5EF4-FFF2-40B4-BE49-F238E27FC236}">
                <a16:creationId xmlns:a16="http://schemas.microsoft.com/office/drawing/2014/main" id="{2D2E0ED1-64F0-454E-A442-CA31B02E71DA}"/>
              </a:ext>
            </a:extLst>
          </p:cNvPr>
          <p:cNvSpPr/>
          <p:nvPr/>
        </p:nvSpPr>
        <p:spPr>
          <a:xfrm>
            <a:off x="5181600" y="3648276"/>
            <a:ext cx="1865731" cy="185696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-1 bias">
            <a:extLst>
              <a:ext uri="{FF2B5EF4-FFF2-40B4-BE49-F238E27FC236}">
                <a16:creationId xmlns:a16="http://schemas.microsoft.com/office/drawing/2014/main" id="{87AABB4A-9F7D-474F-8942-94FFE9992069}"/>
              </a:ext>
            </a:extLst>
          </p:cNvPr>
          <p:cNvGrpSpPr/>
          <p:nvPr/>
        </p:nvGrpSpPr>
        <p:grpSpPr>
          <a:xfrm>
            <a:off x="553322" y="4096341"/>
            <a:ext cx="360104" cy="314953"/>
            <a:chOff x="6236562" y="3800151"/>
            <a:chExt cx="360104" cy="314953"/>
          </a:xfrm>
        </p:grpSpPr>
        <p:sp>
          <p:nvSpPr>
            <p:cNvPr id="142" name="-1 bias - descriptive text">
              <a:extLst>
                <a:ext uri="{FF2B5EF4-FFF2-40B4-BE49-F238E27FC236}">
                  <a16:creationId xmlns:a16="http://schemas.microsoft.com/office/drawing/2014/main" id="{B8CE131B-4A61-4D95-8263-9647DC5F3665}"/>
                </a:ext>
              </a:extLst>
            </p:cNvPr>
            <p:cNvSpPr/>
            <p:nvPr/>
          </p:nvSpPr>
          <p:spPr>
            <a:xfrm>
              <a:off x="6236562" y="3800151"/>
              <a:ext cx="360104" cy="307777"/>
            </a:xfrm>
            <a:prstGeom prst="rect">
              <a:avLst/>
            </a:prstGeom>
            <a:noFill/>
            <a:effectLst>
              <a:outerShdw blurRad="127000" dist="38100" dir="5400000" algn="t" rotWithShape="0">
                <a:schemeClr val="bg2">
                  <a:lumMod val="50000"/>
                  <a:alpha val="40000"/>
                </a:schemeClr>
              </a:outerShdw>
              <a:softEdge rad="635000"/>
            </a:effectLst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1" spc="5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-1</a:t>
              </a:r>
              <a:endParaRPr lang="en-US" sz="1600" b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43" name="-1 bias - yellow circle">
              <a:extLst>
                <a:ext uri="{FF2B5EF4-FFF2-40B4-BE49-F238E27FC236}">
                  <a16:creationId xmlns:a16="http://schemas.microsoft.com/office/drawing/2014/main" id="{E6A99F10-46B5-4C42-8FEF-3340A023D97E}"/>
                </a:ext>
              </a:extLst>
            </p:cNvPr>
            <p:cNvSpPr/>
            <p:nvPr/>
          </p:nvSpPr>
          <p:spPr>
            <a:xfrm>
              <a:off x="6276052" y="3810304"/>
              <a:ext cx="304800" cy="3048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bias"/>
          <p:cNvGrpSpPr/>
          <p:nvPr/>
        </p:nvGrpSpPr>
        <p:grpSpPr>
          <a:xfrm>
            <a:off x="502786" y="4733274"/>
            <a:ext cx="484852" cy="410389"/>
            <a:chOff x="3753407" y="4199128"/>
            <a:chExt cx="484852" cy="410389"/>
          </a:xfrm>
        </p:grpSpPr>
        <p:sp>
          <p:nvSpPr>
            <p:cNvPr id="139" name="bias - descriptive text">
              <a:extLst>
                <a:ext uri="{FF2B5EF4-FFF2-40B4-BE49-F238E27FC236}">
                  <a16:creationId xmlns:a16="http://schemas.microsoft.com/office/drawing/2014/main" id="{B8CE131B-4A61-4D95-8263-9647DC5F3665}"/>
                </a:ext>
              </a:extLst>
            </p:cNvPr>
            <p:cNvSpPr/>
            <p:nvPr/>
          </p:nvSpPr>
          <p:spPr>
            <a:xfrm>
              <a:off x="3753407" y="4217117"/>
              <a:ext cx="484852" cy="338554"/>
            </a:xfrm>
            <a:prstGeom prst="rect">
              <a:avLst/>
            </a:prstGeom>
            <a:noFill/>
            <a:effectLst>
              <a:outerShdw blurRad="127000" dist="38100" dir="5400000" algn="t" rotWithShape="0">
                <a:schemeClr val="bg2">
                  <a:lumMod val="50000"/>
                  <a:alpha val="40000"/>
                </a:schemeClr>
              </a:outerShdw>
              <a:softEdge rad="635000"/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1" spc="5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b</a:t>
              </a:r>
              <a:r>
                <a:rPr lang="en-US" sz="1600" b="1" spc="50" baseline="-2500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1</a:t>
              </a:r>
              <a:endParaRPr lang="en-US" sz="1600" b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40" name="bias - yellow circle">
              <a:extLst>
                <a:ext uri="{FF2B5EF4-FFF2-40B4-BE49-F238E27FC236}">
                  <a16:creationId xmlns:a16="http://schemas.microsoft.com/office/drawing/2014/main" id="{E6A99F10-46B5-4C42-8FEF-3340A023D97E}"/>
                </a:ext>
              </a:extLst>
            </p:cNvPr>
            <p:cNvSpPr/>
            <p:nvPr/>
          </p:nvSpPr>
          <p:spPr>
            <a:xfrm>
              <a:off x="3790639" y="4199128"/>
              <a:ext cx="410389" cy="4103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bias multplier"/>
          <p:cNvGrpSpPr/>
          <p:nvPr/>
        </p:nvGrpSpPr>
        <p:grpSpPr>
          <a:xfrm>
            <a:off x="1408430" y="4437247"/>
            <a:ext cx="304800" cy="304800"/>
            <a:chOff x="4651845" y="4503192"/>
            <a:chExt cx="304800" cy="304800"/>
          </a:xfrm>
        </p:grpSpPr>
        <p:sp>
          <p:nvSpPr>
            <p:cNvPr id="137" name="bias multiplier - descriptive text"/>
            <p:cNvSpPr/>
            <p:nvPr/>
          </p:nvSpPr>
          <p:spPr>
            <a:xfrm>
              <a:off x="4694935" y="4551828"/>
              <a:ext cx="207496" cy="197892"/>
            </a:xfrm>
            <a:prstGeom prst="mathMultiply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bias multiplier - yellow circle">
              <a:extLst>
                <a:ext uri="{FF2B5EF4-FFF2-40B4-BE49-F238E27FC236}">
                  <a16:creationId xmlns:a16="http://schemas.microsoft.com/office/drawing/2014/main" id="{63166BD5-C95E-4FD2-8D41-FA2C67D32772}"/>
                </a:ext>
              </a:extLst>
            </p:cNvPr>
            <p:cNvSpPr/>
            <p:nvPr/>
          </p:nvSpPr>
          <p:spPr>
            <a:xfrm>
              <a:off x="4651845" y="4503192"/>
              <a:ext cx="304800" cy="3048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4" name="Straight Arrow - -1 bias to multiplier connector"/>
          <p:cNvCxnSpPr>
            <a:stCxn id="143" idx="6"/>
            <a:endCxn id="136" idx="1"/>
          </p:cNvCxnSpPr>
          <p:nvPr/>
        </p:nvCxnSpPr>
        <p:spPr>
          <a:xfrm>
            <a:off x="897612" y="4258894"/>
            <a:ext cx="555455" cy="222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5" name="Straight Arrow - bias to multiplier connector"/>
          <p:cNvCxnSpPr>
            <a:stCxn id="140" idx="6"/>
            <a:endCxn id="136" idx="3"/>
          </p:cNvCxnSpPr>
          <p:nvPr/>
        </p:nvCxnSpPr>
        <p:spPr>
          <a:xfrm flipV="1">
            <a:off x="950407" y="4697410"/>
            <a:ext cx="502660" cy="241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6" name="Explanation of the meaning of an activation function">
            <a:extLst>
              <a:ext uri="{FF2B5EF4-FFF2-40B4-BE49-F238E27FC236}">
                <a16:creationId xmlns:a16="http://schemas.microsoft.com/office/drawing/2014/main" id="{DDE0508F-C9A2-4FF6-BECF-8564A7EFAEB3}"/>
              </a:ext>
            </a:extLst>
          </p:cNvPr>
          <p:cNvSpPr/>
          <p:nvPr/>
        </p:nvSpPr>
        <p:spPr>
          <a:xfrm>
            <a:off x="8276510" y="4030623"/>
            <a:ext cx="3659559" cy="938719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This step function anchored at 0 is called an </a:t>
            </a:r>
            <a:r>
              <a:rPr lang="en-US" sz="1100" b="1" u="sng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activation function</a:t>
            </a:r>
            <a:r>
              <a:rPr lang="en-US" sz="11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. The step function, a.k.a. the Heaviside function creates challenges that we’ll tackle in due time. But we’ll stick with it for now because of its intuitive appeal.</a:t>
            </a:r>
          </a:p>
        </p:txBody>
      </p:sp>
      <p:sp>
        <p:nvSpPr>
          <p:cNvPr id="20" name="Arrow emanation from meaning of an activation function"/>
          <p:cNvSpPr/>
          <p:nvPr/>
        </p:nvSpPr>
        <p:spPr>
          <a:xfrm rot="5050676">
            <a:off x="7643307" y="3941207"/>
            <a:ext cx="106179" cy="1155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Shifting has caused a change in our logical test">
            <a:extLst>
              <a:ext uri="{FF2B5EF4-FFF2-40B4-BE49-F238E27FC236}">
                <a16:creationId xmlns:a16="http://schemas.microsoft.com/office/drawing/2014/main" id="{DDE0508F-C9A2-4FF6-BECF-8564A7EFAEB3}"/>
              </a:ext>
            </a:extLst>
          </p:cNvPr>
          <p:cNvSpPr/>
          <p:nvPr/>
        </p:nvSpPr>
        <p:spPr>
          <a:xfrm>
            <a:off x="8275770" y="4020057"/>
            <a:ext cx="3659559" cy="938719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By shifting our original step function to the left, we have changed our logical test for the bankruptcy prediction. What happens if we plug w</a:t>
            </a:r>
            <a:r>
              <a:rPr lang="en-US" sz="1100" b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r>
              <a:rPr lang="en-US" sz="11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</a:t>
            </a:r>
            <a:r>
              <a:rPr lang="en-US" sz="1100" b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r>
              <a:rPr lang="en-US" sz="11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+ w</a:t>
            </a:r>
            <a:r>
              <a:rPr lang="en-US" sz="1100" b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sz="11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</a:t>
            </a:r>
            <a:r>
              <a:rPr lang="en-US" sz="1100" b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br>
              <a:rPr lang="en-US" sz="11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11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into this activation function?</a:t>
            </a:r>
            <a:br>
              <a:rPr lang="en-US" sz="11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11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</a:t>
            </a:r>
            <a:r>
              <a:rPr lang="en-US" sz="1100" b="1" i="1" spc="50" dirty="0">
                <a:ln w="0"/>
                <a:solidFill>
                  <a:srgbClr val="00B05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(For now, keep it simple and set w</a:t>
            </a:r>
            <a:r>
              <a:rPr lang="en-US" sz="1100" b="1" i="1" spc="50" baseline="-25000" dirty="0">
                <a:ln w="0"/>
                <a:solidFill>
                  <a:srgbClr val="00B05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r>
              <a:rPr lang="en-US" sz="1100" b="1" i="1" spc="50" dirty="0">
                <a:ln w="0"/>
                <a:solidFill>
                  <a:srgbClr val="00B05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and w</a:t>
            </a:r>
            <a:r>
              <a:rPr lang="en-US" sz="1100" b="1" i="1" spc="50" baseline="-25000" dirty="0">
                <a:ln w="0"/>
                <a:solidFill>
                  <a:srgbClr val="00B05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sz="1100" b="1" i="1" spc="50" dirty="0">
                <a:ln w="0"/>
                <a:solidFill>
                  <a:srgbClr val="00B05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to 1)</a:t>
            </a:r>
            <a:endParaRPr lang="en-US" sz="1100" b="1" spc="50" dirty="0">
              <a:ln w="0"/>
              <a:solidFill>
                <a:srgbClr val="00B05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48" name="The problem with the activation function with compensation">
            <a:extLst>
              <a:ext uri="{FF2B5EF4-FFF2-40B4-BE49-F238E27FC236}">
                <a16:creationId xmlns:a16="http://schemas.microsoft.com/office/drawing/2014/main" id="{DDE0508F-C9A2-4FF6-BECF-8564A7EFAEB3}"/>
              </a:ext>
            </a:extLst>
          </p:cNvPr>
          <p:cNvSpPr/>
          <p:nvPr/>
        </p:nvSpPr>
        <p:spPr>
          <a:xfrm>
            <a:off x="8270541" y="4927011"/>
            <a:ext cx="3659559" cy="430887"/>
          </a:xfrm>
          <a:prstGeom prst="rect">
            <a:avLst/>
          </a:prstGeom>
          <a:solidFill>
            <a:srgbClr val="FFFF00"/>
          </a:solidFill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1" spc="5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activation function will predict that all 41 companies in our data will go bankrupt.</a:t>
            </a:r>
          </a:p>
        </p:txBody>
      </p:sp>
      <p:sp>
        <p:nvSpPr>
          <p:cNvPr id="149" name="The need to fix the problem">
            <a:extLst>
              <a:ext uri="{FF2B5EF4-FFF2-40B4-BE49-F238E27FC236}">
                <a16:creationId xmlns:a16="http://schemas.microsoft.com/office/drawing/2014/main" id="{DDE0508F-C9A2-4FF6-BECF-8564A7EFAEB3}"/>
              </a:ext>
            </a:extLst>
          </p:cNvPr>
          <p:cNvSpPr/>
          <p:nvPr/>
        </p:nvSpPr>
        <p:spPr>
          <a:xfrm>
            <a:off x="8288949" y="5341139"/>
            <a:ext cx="3659559" cy="430887"/>
          </a:xfrm>
          <a:prstGeom prst="rect">
            <a:avLst/>
          </a:prstGeom>
          <a:solidFill>
            <a:srgbClr val="FFFF00"/>
          </a:solidFill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1" spc="5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We need to fix this situation. To do so, we’ll introduce the concept of bias.</a:t>
            </a:r>
          </a:p>
        </p:txBody>
      </p:sp>
      <p:sp>
        <p:nvSpPr>
          <p:cNvPr id="151" name="Second Upgrade - text">
            <a:extLst>
              <a:ext uri="{FF2B5EF4-FFF2-40B4-BE49-F238E27FC236}">
                <a16:creationId xmlns:a16="http://schemas.microsoft.com/office/drawing/2014/main" id="{2EE097DF-5D12-4F74-9046-A4EEF80BCCEF}"/>
              </a:ext>
            </a:extLst>
          </p:cNvPr>
          <p:cNvSpPr/>
          <p:nvPr/>
        </p:nvSpPr>
        <p:spPr>
          <a:xfrm>
            <a:off x="3995236" y="882824"/>
            <a:ext cx="4193471" cy="30777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u="sng" spc="5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UPGRADE </a:t>
            </a:r>
            <a:r>
              <a:rPr lang="en-US" sz="1400" b="1" u="sng" spc="5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Adding a bias term</a:t>
            </a:r>
            <a:endParaRPr lang="en-US" sz="1400" b="1" u="sng" spc="5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Weighted Input x1 - picture">
            <a:extLst>
              <a:ext uri="{FF2B5EF4-FFF2-40B4-BE49-F238E27FC236}">
                <a16:creationId xmlns:a16="http://schemas.microsoft.com/office/drawing/2014/main" id="{1F4E8FB1-754C-49BB-9B0C-01B6AA0E3642}"/>
              </a:ext>
            </a:extLst>
          </p:cNvPr>
          <p:cNvGrpSpPr/>
          <p:nvPr/>
        </p:nvGrpSpPr>
        <p:grpSpPr>
          <a:xfrm>
            <a:off x="512112" y="3385783"/>
            <a:ext cx="1210444" cy="1084001"/>
            <a:chOff x="4123518" y="4707541"/>
            <a:chExt cx="1210444" cy="1084001"/>
          </a:xfrm>
        </p:grpSpPr>
        <p:grpSp>
          <p:nvGrpSpPr>
            <p:cNvPr id="152" name="Input x1 -  weighted input">
              <a:extLst>
                <a:ext uri="{FF2B5EF4-FFF2-40B4-BE49-F238E27FC236}">
                  <a16:creationId xmlns:a16="http://schemas.microsoft.com/office/drawing/2014/main" id="{06DA3665-E00A-401C-B1F6-C2B716E33206}"/>
                </a:ext>
              </a:extLst>
            </p:cNvPr>
            <p:cNvGrpSpPr/>
            <p:nvPr/>
          </p:nvGrpSpPr>
          <p:grpSpPr>
            <a:xfrm>
              <a:off x="4198732" y="4707541"/>
              <a:ext cx="360104" cy="351632"/>
              <a:chOff x="6261240" y="3763472"/>
              <a:chExt cx="360104" cy="351632"/>
            </a:xfrm>
          </p:grpSpPr>
          <p:sp>
            <p:nvSpPr>
              <p:cNvPr id="153" name="Input x1 weighted input - descriptive text">
                <a:extLst>
                  <a:ext uri="{FF2B5EF4-FFF2-40B4-BE49-F238E27FC236}">
                    <a16:creationId xmlns:a16="http://schemas.microsoft.com/office/drawing/2014/main" id="{847AA490-3D58-4099-909F-FAA91BD08075}"/>
                  </a:ext>
                </a:extLst>
              </p:cNvPr>
              <p:cNvSpPr/>
              <p:nvPr/>
            </p:nvSpPr>
            <p:spPr>
              <a:xfrm>
                <a:off x="6261240" y="3763472"/>
                <a:ext cx="360104" cy="338554"/>
              </a:xfrm>
              <a:prstGeom prst="rect">
                <a:avLst/>
              </a:prstGeom>
              <a:noFill/>
              <a:effectLst>
                <a:outerShdw blurRad="127000" dist="38100" dir="5400000" algn="t" rotWithShape="0">
                  <a:schemeClr val="bg2">
                    <a:lumMod val="50000"/>
                    <a:alpha val="40000"/>
                  </a:schemeClr>
                </a:outerShdw>
                <a:softEdge rad="635000"/>
              </a:effectLst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600" b="1" spc="50" dirty="0">
                    <a:ln w="0"/>
                    <a:solidFill>
                      <a:schemeClr val="tx1">
                        <a:lumMod val="9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x</a:t>
                </a:r>
                <a:r>
                  <a:rPr lang="en-US" sz="1600" b="1" spc="50" baseline="-25000" dirty="0">
                    <a:ln w="0"/>
                    <a:solidFill>
                      <a:schemeClr val="tx1">
                        <a:lumMod val="9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1</a:t>
                </a:r>
              </a:p>
            </p:txBody>
          </p:sp>
          <p:sp>
            <p:nvSpPr>
              <p:cNvPr id="154" name="Input x1 weighted input - yellow circle">
                <a:extLst>
                  <a:ext uri="{FF2B5EF4-FFF2-40B4-BE49-F238E27FC236}">
                    <a16:creationId xmlns:a16="http://schemas.microsoft.com/office/drawing/2014/main" id="{7C2420A2-61EE-4639-ADEA-E47A4C9038B3}"/>
                  </a:ext>
                </a:extLst>
              </p:cNvPr>
              <p:cNvSpPr/>
              <p:nvPr/>
            </p:nvSpPr>
            <p:spPr>
              <a:xfrm>
                <a:off x="6276052" y="3810304"/>
                <a:ext cx="304800" cy="304800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Weight w1">
              <a:extLst>
                <a:ext uri="{FF2B5EF4-FFF2-40B4-BE49-F238E27FC236}">
                  <a16:creationId xmlns:a16="http://schemas.microsoft.com/office/drawing/2014/main" id="{19ED8115-0884-4641-ADB1-383F19F5413C}"/>
                </a:ext>
              </a:extLst>
            </p:cNvPr>
            <p:cNvGrpSpPr/>
            <p:nvPr/>
          </p:nvGrpSpPr>
          <p:grpSpPr>
            <a:xfrm>
              <a:off x="4123518" y="5381153"/>
              <a:ext cx="484852" cy="410389"/>
              <a:chOff x="3753407" y="4199128"/>
              <a:chExt cx="484852" cy="410389"/>
            </a:xfrm>
          </p:grpSpPr>
          <p:sp>
            <p:nvSpPr>
              <p:cNvPr id="156" name="Weight w1 - descriptive text">
                <a:extLst>
                  <a:ext uri="{FF2B5EF4-FFF2-40B4-BE49-F238E27FC236}">
                    <a16:creationId xmlns:a16="http://schemas.microsoft.com/office/drawing/2014/main" id="{9C39A768-4306-45E7-9EAD-47DCC4BF3573}"/>
                  </a:ext>
                </a:extLst>
              </p:cNvPr>
              <p:cNvSpPr/>
              <p:nvPr/>
            </p:nvSpPr>
            <p:spPr>
              <a:xfrm>
                <a:off x="3753407" y="4217117"/>
                <a:ext cx="484852" cy="338554"/>
              </a:xfrm>
              <a:prstGeom prst="rect">
                <a:avLst/>
              </a:prstGeom>
              <a:noFill/>
              <a:effectLst>
                <a:outerShdw blurRad="127000" dist="38100" dir="5400000" algn="t" rotWithShape="0">
                  <a:schemeClr val="bg2">
                    <a:lumMod val="50000"/>
                    <a:alpha val="40000"/>
                  </a:schemeClr>
                </a:outerShdw>
                <a:softEdge rad="635000"/>
              </a:effectLst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" b="1" spc="50">
                    <a:ln w="0"/>
                    <a:solidFill>
                      <a:schemeClr val="tx1">
                        <a:lumMod val="9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w</a:t>
                </a:r>
                <a:r>
                  <a:rPr lang="en-US" sz="1600" b="1" spc="50" baseline="-25000">
                    <a:ln w="0"/>
                    <a:solidFill>
                      <a:schemeClr val="tx1">
                        <a:lumMod val="9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1</a:t>
                </a:r>
                <a:endParaRPr lang="en-US" sz="1600" b="1" spc="50" baseline="-250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endParaRPr>
              </a:p>
            </p:txBody>
          </p:sp>
          <p:sp>
            <p:nvSpPr>
              <p:cNvPr id="157" name="Weight w1 - yellow circle">
                <a:extLst>
                  <a:ext uri="{FF2B5EF4-FFF2-40B4-BE49-F238E27FC236}">
                    <a16:creationId xmlns:a16="http://schemas.microsoft.com/office/drawing/2014/main" id="{1E6E0F83-FC97-4B46-8FEC-1599CC4B214F}"/>
                  </a:ext>
                </a:extLst>
              </p:cNvPr>
              <p:cNvSpPr/>
              <p:nvPr/>
            </p:nvSpPr>
            <p:spPr>
              <a:xfrm>
                <a:off x="3790639" y="4199128"/>
                <a:ext cx="410389" cy="410389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8" name="Straight Arrow - connecting input x1 to multiplier for x1 and w1">
              <a:extLst>
                <a:ext uri="{FF2B5EF4-FFF2-40B4-BE49-F238E27FC236}">
                  <a16:creationId xmlns:a16="http://schemas.microsoft.com/office/drawing/2014/main" id="{D0345A3A-FB9A-4A18-A84B-A29EDAC71075}"/>
                </a:ext>
              </a:extLst>
            </p:cNvPr>
            <p:cNvCxnSpPr>
              <a:stCxn id="154" idx="6"/>
              <a:endCxn id="162" idx="1"/>
            </p:cNvCxnSpPr>
            <p:nvPr/>
          </p:nvCxnSpPr>
          <p:spPr>
            <a:xfrm>
              <a:off x="4518344" y="4906773"/>
              <a:ext cx="555455" cy="2229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9" name="Straight Arrow - connecting input w1 to multiplier for x1 and w1">
              <a:extLst>
                <a:ext uri="{FF2B5EF4-FFF2-40B4-BE49-F238E27FC236}">
                  <a16:creationId xmlns:a16="http://schemas.microsoft.com/office/drawing/2014/main" id="{83F36A3C-F2B6-49B8-93CD-8417CF9CEB7D}"/>
                </a:ext>
              </a:extLst>
            </p:cNvPr>
            <p:cNvCxnSpPr>
              <a:stCxn id="157" idx="6"/>
              <a:endCxn id="162" idx="3"/>
            </p:cNvCxnSpPr>
            <p:nvPr/>
          </p:nvCxnSpPr>
          <p:spPr>
            <a:xfrm flipV="1">
              <a:off x="4571139" y="5345289"/>
              <a:ext cx="502660" cy="2410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60" name="Multiplier for x1 and w1">
              <a:extLst>
                <a:ext uri="{FF2B5EF4-FFF2-40B4-BE49-F238E27FC236}">
                  <a16:creationId xmlns:a16="http://schemas.microsoft.com/office/drawing/2014/main" id="{EF3BC10E-7846-4C38-9C58-BA5C8B5549A0}"/>
                </a:ext>
              </a:extLst>
            </p:cNvPr>
            <p:cNvGrpSpPr/>
            <p:nvPr/>
          </p:nvGrpSpPr>
          <p:grpSpPr>
            <a:xfrm>
              <a:off x="5029162" y="5085126"/>
              <a:ext cx="304800" cy="304800"/>
              <a:chOff x="4651845" y="4503192"/>
              <a:chExt cx="304800" cy="304800"/>
            </a:xfrm>
          </p:grpSpPr>
          <p:sp>
            <p:nvSpPr>
              <p:cNvPr id="161" name="Multiplier for x1 and w1 - descriptive text">
                <a:extLst>
                  <a:ext uri="{FF2B5EF4-FFF2-40B4-BE49-F238E27FC236}">
                    <a16:creationId xmlns:a16="http://schemas.microsoft.com/office/drawing/2014/main" id="{8ADC7DA5-BE8F-454A-9644-9E6F6AE92720}"/>
                  </a:ext>
                </a:extLst>
              </p:cNvPr>
              <p:cNvSpPr/>
              <p:nvPr/>
            </p:nvSpPr>
            <p:spPr>
              <a:xfrm>
                <a:off x="4694935" y="4551828"/>
                <a:ext cx="207496" cy="197892"/>
              </a:xfrm>
              <a:prstGeom prst="mathMultiply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Multiplier for x1 and w1 - yellow circle">
                <a:extLst>
                  <a:ext uri="{FF2B5EF4-FFF2-40B4-BE49-F238E27FC236}">
                    <a16:creationId xmlns:a16="http://schemas.microsoft.com/office/drawing/2014/main" id="{51B97C98-0FCD-4A9A-BC47-D0227F7248C0}"/>
                  </a:ext>
                </a:extLst>
              </p:cNvPr>
              <p:cNvSpPr/>
              <p:nvPr/>
            </p:nvSpPr>
            <p:spPr>
              <a:xfrm>
                <a:off x="4651845" y="4503192"/>
                <a:ext cx="304800" cy="304800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2" name="Weighted Input x2 - picture">
            <a:extLst>
              <a:ext uri="{FF2B5EF4-FFF2-40B4-BE49-F238E27FC236}">
                <a16:creationId xmlns:a16="http://schemas.microsoft.com/office/drawing/2014/main" id="{B9C8FBC9-D177-4140-913E-4E5EB9ED492F}"/>
              </a:ext>
            </a:extLst>
          </p:cNvPr>
          <p:cNvGrpSpPr/>
          <p:nvPr/>
        </p:nvGrpSpPr>
        <p:grpSpPr>
          <a:xfrm>
            <a:off x="527799" y="4768376"/>
            <a:ext cx="1210444" cy="1084001"/>
            <a:chOff x="680199" y="4921553"/>
            <a:chExt cx="1210444" cy="1084001"/>
          </a:xfrm>
        </p:grpSpPr>
        <p:grpSp>
          <p:nvGrpSpPr>
            <p:cNvPr id="163" name="Input x2 -  weighted input">
              <a:extLst>
                <a:ext uri="{FF2B5EF4-FFF2-40B4-BE49-F238E27FC236}">
                  <a16:creationId xmlns:a16="http://schemas.microsoft.com/office/drawing/2014/main" id="{2918B797-9ABC-497E-A2C3-9868418CF976}"/>
                </a:ext>
              </a:extLst>
            </p:cNvPr>
            <p:cNvGrpSpPr/>
            <p:nvPr/>
          </p:nvGrpSpPr>
          <p:grpSpPr>
            <a:xfrm>
              <a:off x="755413" y="4921553"/>
              <a:ext cx="360104" cy="351632"/>
              <a:chOff x="6261240" y="3763472"/>
              <a:chExt cx="360104" cy="351632"/>
            </a:xfrm>
          </p:grpSpPr>
          <p:sp>
            <p:nvSpPr>
              <p:cNvPr id="164" name="Input x2 weighted input - descriptive text">
                <a:extLst>
                  <a:ext uri="{FF2B5EF4-FFF2-40B4-BE49-F238E27FC236}">
                    <a16:creationId xmlns:a16="http://schemas.microsoft.com/office/drawing/2014/main" id="{5DA931BB-085A-44D4-BD5C-D3311B5D9CE9}"/>
                  </a:ext>
                </a:extLst>
              </p:cNvPr>
              <p:cNvSpPr/>
              <p:nvPr/>
            </p:nvSpPr>
            <p:spPr>
              <a:xfrm>
                <a:off x="6261240" y="3763472"/>
                <a:ext cx="360104" cy="338554"/>
              </a:xfrm>
              <a:prstGeom prst="rect">
                <a:avLst/>
              </a:prstGeom>
              <a:noFill/>
              <a:effectLst>
                <a:outerShdw blurRad="127000" dist="38100" dir="5400000" algn="t" rotWithShape="0">
                  <a:schemeClr val="bg2">
                    <a:lumMod val="50000"/>
                    <a:alpha val="40000"/>
                  </a:schemeClr>
                </a:outerShdw>
                <a:softEdge rad="635000"/>
              </a:effectLst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600" b="1" spc="50">
                    <a:ln w="0"/>
                    <a:solidFill>
                      <a:schemeClr val="tx1">
                        <a:lumMod val="9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x</a:t>
                </a:r>
                <a:r>
                  <a:rPr lang="en-US" sz="1600" b="1" spc="50" baseline="-25000">
                    <a:ln w="0"/>
                    <a:solidFill>
                      <a:schemeClr val="tx1">
                        <a:lumMod val="9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2</a:t>
                </a:r>
                <a:endParaRPr lang="en-US" sz="1600" b="1" spc="50" baseline="-250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endParaRPr>
              </a:p>
            </p:txBody>
          </p:sp>
          <p:sp>
            <p:nvSpPr>
              <p:cNvPr id="165" name="Input x2 weighted input - yellow circle">
                <a:extLst>
                  <a:ext uri="{FF2B5EF4-FFF2-40B4-BE49-F238E27FC236}">
                    <a16:creationId xmlns:a16="http://schemas.microsoft.com/office/drawing/2014/main" id="{444B6E9A-90DA-458E-A9A9-2EF9EE5A5E1C}"/>
                  </a:ext>
                </a:extLst>
              </p:cNvPr>
              <p:cNvSpPr/>
              <p:nvPr/>
            </p:nvSpPr>
            <p:spPr>
              <a:xfrm>
                <a:off x="6276052" y="3810304"/>
                <a:ext cx="304800" cy="304800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Weight w2">
              <a:extLst>
                <a:ext uri="{FF2B5EF4-FFF2-40B4-BE49-F238E27FC236}">
                  <a16:creationId xmlns:a16="http://schemas.microsoft.com/office/drawing/2014/main" id="{F682B445-113A-48E7-A79B-6B8AA9BA5FEB}"/>
                </a:ext>
              </a:extLst>
            </p:cNvPr>
            <p:cNvGrpSpPr/>
            <p:nvPr/>
          </p:nvGrpSpPr>
          <p:grpSpPr>
            <a:xfrm>
              <a:off x="680199" y="5595165"/>
              <a:ext cx="484852" cy="410389"/>
              <a:chOff x="3753407" y="4199128"/>
              <a:chExt cx="484852" cy="410389"/>
            </a:xfrm>
          </p:grpSpPr>
          <p:sp>
            <p:nvSpPr>
              <p:cNvPr id="167" name="Weight w2 - descriptive text">
                <a:extLst>
                  <a:ext uri="{FF2B5EF4-FFF2-40B4-BE49-F238E27FC236}">
                    <a16:creationId xmlns:a16="http://schemas.microsoft.com/office/drawing/2014/main" id="{E81ED367-8AAE-4B91-8F5B-AFA0B7602B2F}"/>
                  </a:ext>
                </a:extLst>
              </p:cNvPr>
              <p:cNvSpPr/>
              <p:nvPr/>
            </p:nvSpPr>
            <p:spPr>
              <a:xfrm>
                <a:off x="3753407" y="4217117"/>
                <a:ext cx="484852" cy="338554"/>
              </a:xfrm>
              <a:prstGeom prst="rect">
                <a:avLst/>
              </a:prstGeom>
              <a:noFill/>
              <a:effectLst>
                <a:outerShdw blurRad="127000" dist="38100" dir="5400000" algn="t" rotWithShape="0">
                  <a:schemeClr val="bg2">
                    <a:lumMod val="50000"/>
                    <a:alpha val="40000"/>
                  </a:schemeClr>
                </a:outerShdw>
                <a:softEdge rad="635000"/>
              </a:effectLst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" b="1" spc="50">
                    <a:ln w="0"/>
                    <a:solidFill>
                      <a:schemeClr val="tx1">
                        <a:lumMod val="9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w</a:t>
                </a:r>
                <a:r>
                  <a:rPr lang="en-US" sz="1600" b="1" spc="50" baseline="-25000">
                    <a:ln w="0"/>
                    <a:solidFill>
                      <a:schemeClr val="tx1">
                        <a:lumMod val="95000"/>
                      </a:schemeClr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2</a:t>
                </a:r>
                <a:endParaRPr lang="en-US" sz="1600" b="1" spc="50" baseline="-250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endParaRPr>
              </a:p>
            </p:txBody>
          </p:sp>
          <p:sp>
            <p:nvSpPr>
              <p:cNvPr id="168" name="Weight w2 - yellow circle">
                <a:extLst>
                  <a:ext uri="{FF2B5EF4-FFF2-40B4-BE49-F238E27FC236}">
                    <a16:creationId xmlns:a16="http://schemas.microsoft.com/office/drawing/2014/main" id="{3B253F1B-D969-4662-AF38-DEB79292B100}"/>
                  </a:ext>
                </a:extLst>
              </p:cNvPr>
              <p:cNvSpPr/>
              <p:nvPr/>
            </p:nvSpPr>
            <p:spPr>
              <a:xfrm>
                <a:off x="3790639" y="4199128"/>
                <a:ext cx="410389" cy="410389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9" name="Straight Arrow - emanating for Input x2">
              <a:extLst>
                <a:ext uri="{FF2B5EF4-FFF2-40B4-BE49-F238E27FC236}">
                  <a16:creationId xmlns:a16="http://schemas.microsoft.com/office/drawing/2014/main" id="{980C69DB-B72D-4CCD-99B2-38DEE6F360AF}"/>
                </a:ext>
              </a:extLst>
            </p:cNvPr>
            <p:cNvCxnSpPr>
              <a:stCxn id="165" idx="6"/>
              <a:endCxn id="172" idx="1"/>
            </p:cNvCxnSpPr>
            <p:nvPr/>
          </p:nvCxnSpPr>
          <p:spPr>
            <a:xfrm>
              <a:off x="1075025" y="5120785"/>
              <a:ext cx="555455" cy="2229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0" name="Straight Arrow - emanating for Input w2">
              <a:extLst>
                <a:ext uri="{FF2B5EF4-FFF2-40B4-BE49-F238E27FC236}">
                  <a16:creationId xmlns:a16="http://schemas.microsoft.com/office/drawing/2014/main" id="{6B6ABC93-E94C-44D8-9A64-D2754D935403}"/>
                </a:ext>
              </a:extLst>
            </p:cNvPr>
            <p:cNvCxnSpPr>
              <a:stCxn id="168" idx="6"/>
              <a:endCxn id="172" idx="3"/>
            </p:cNvCxnSpPr>
            <p:nvPr/>
          </p:nvCxnSpPr>
          <p:spPr>
            <a:xfrm flipV="1">
              <a:off x="1127820" y="5559301"/>
              <a:ext cx="502660" cy="2410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71" name="Multiplier for x2 and w2">
              <a:extLst>
                <a:ext uri="{FF2B5EF4-FFF2-40B4-BE49-F238E27FC236}">
                  <a16:creationId xmlns:a16="http://schemas.microsoft.com/office/drawing/2014/main" id="{D5A62CEE-8CD2-42BC-9FF7-A7636BA30C6D}"/>
                </a:ext>
              </a:extLst>
            </p:cNvPr>
            <p:cNvGrpSpPr/>
            <p:nvPr/>
          </p:nvGrpSpPr>
          <p:grpSpPr>
            <a:xfrm>
              <a:off x="1585843" y="5299138"/>
              <a:ext cx="304800" cy="304800"/>
              <a:chOff x="4651845" y="4503192"/>
              <a:chExt cx="304800" cy="304800"/>
            </a:xfrm>
          </p:grpSpPr>
          <p:sp>
            <p:nvSpPr>
              <p:cNvPr id="172" name="Multiplier for x2 and w2 - yellow circle">
                <a:extLst>
                  <a:ext uri="{FF2B5EF4-FFF2-40B4-BE49-F238E27FC236}">
                    <a16:creationId xmlns:a16="http://schemas.microsoft.com/office/drawing/2014/main" id="{3F379185-46BD-45F0-8FBC-3F9657F88F4F}"/>
                  </a:ext>
                </a:extLst>
              </p:cNvPr>
              <p:cNvSpPr/>
              <p:nvPr/>
            </p:nvSpPr>
            <p:spPr>
              <a:xfrm>
                <a:off x="4651845" y="4503192"/>
                <a:ext cx="304800" cy="304800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Multiplier for x2 and w2 - descriptive text">
                <a:extLst>
                  <a:ext uri="{FF2B5EF4-FFF2-40B4-BE49-F238E27FC236}">
                    <a16:creationId xmlns:a16="http://schemas.microsoft.com/office/drawing/2014/main" id="{6A70DDE0-831A-4CD0-B7C2-424DEF257CE5}"/>
                  </a:ext>
                </a:extLst>
              </p:cNvPr>
              <p:cNvSpPr/>
              <p:nvPr/>
            </p:nvSpPr>
            <p:spPr>
              <a:xfrm>
                <a:off x="4694935" y="4551828"/>
                <a:ext cx="207496" cy="197892"/>
              </a:xfrm>
              <a:prstGeom prst="mathMultiply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74" name="Longer Connector from w2x2 to summation">
            <a:extLst>
              <a:ext uri="{FF2B5EF4-FFF2-40B4-BE49-F238E27FC236}">
                <a16:creationId xmlns:a16="http://schemas.microsoft.com/office/drawing/2014/main" id="{E0B10342-2D00-4C94-BFD2-142C8C7344AA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1737294" y="3300520"/>
            <a:ext cx="1196406" cy="11271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Longer Connector from w1x1 to summation">
            <a:extLst>
              <a:ext uri="{FF2B5EF4-FFF2-40B4-BE49-F238E27FC236}">
                <a16:creationId xmlns:a16="http://schemas.microsoft.com/office/drawing/2014/main" id="{FA95012C-7155-43EC-B25B-03E40F0AEB32}"/>
              </a:ext>
            </a:extLst>
          </p:cNvPr>
          <p:cNvCxnSpPr>
            <a:cxnSpLocks/>
            <a:endCxn id="58" idx="4"/>
          </p:cNvCxnSpPr>
          <p:nvPr/>
        </p:nvCxnSpPr>
        <p:spPr>
          <a:xfrm flipV="1">
            <a:off x="1738243" y="4732479"/>
            <a:ext cx="1195457" cy="11564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1D1A67-F5C7-4A50-A91F-6AEF65D1B8E9}"/>
              </a:ext>
            </a:extLst>
          </p:cNvPr>
          <p:cNvCxnSpPr>
            <a:cxnSpLocks/>
            <a:stCxn id="136" idx="6"/>
            <a:endCxn id="58" idx="2"/>
          </p:cNvCxnSpPr>
          <p:nvPr/>
        </p:nvCxnSpPr>
        <p:spPr>
          <a:xfrm flipV="1">
            <a:off x="1713230" y="4580079"/>
            <a:ext cx="1068070" cy="9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5" name="Straight Arrow - emanating from summation for w1x1 and w2x2">
            <a:extLst>
              <a:ext uri="{FF2B5EF4-FFF2-40B4-BE49-F238E27FC236}">
                <a16:creationId xmlns:a16="http://schemas.microsoft.com/office/drawing/2014/main" id="{25FB8500-54BC-4B73-A508-785F48729361}"/>
              </a:ext>
            </a:extLst>
          </p:cNvPr>
          <p:cNvCxnSpPr>
            <a:cxnSpLocks/>
          </p:cNvCxnSpPr>
          <p:nvPr/>
        </p:nvCxnSpPr>
        <p:spPr>
          <a:xfrm flipV="1">
            <a:off x="3085360" y="4575099"/>
            <a:ext cx="2095500" cy="3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6" name="Straight Arrow - emanating from summation for w1x1 and w2x2 - descriptive text">
            <a:extLst>
              <a:ext uri="{FF2B5EF4-FFF2-40B4-BE49-F238E27FC236}">
                <a16:creationId xmlns:a16="http://schemas.microsoft.com/office/drawing/2014/main" id="{B13FC025-07E4-4A39-AC8E-B23A559FBD1C}"/>
              </a:ext>
            </a:extLst>
          </p:cNvPr>
          <p:cNvSpPr/>
          <p:nvPr/>
        </p:nvSpPr>
        <p:spPr>
          <a:xfrm>
            <a:off x="3246776" y="4245860"/>
            <a:ext cx="1762466" cy="338554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</a:t>
            </a:r>
            <a:r>
              <a:rPr lang="en-US" sz="1600" b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r>
              <a:rPr lang="en-US" sz="16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</a:t>
            </a:r>
            <a:r>
              <a:rPr lang="en-US" sz="1600" b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  </a:t>
            </a:r>
            <a:r>
              <a:rPr lang="en-US" sz="16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+  w</a:t>
            </a:r>
            <a:r>
              <a:rPr lang="en-US" sz="1600" b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sz="16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</a:t>
            </a:r>
            <a:r>
              <a:rPr lang="en-US" sz="1600" b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sz="16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-  b</a:t>
            </a:r>
            <a:r>
              <a:rPr lang="en-US" sz="1600" b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</a:p>
        </p:txBody>
      </p:sp>
      <p:sp>
        <p:nvSpPr>
          <p:cNvPr id="177" name="Focus Rectangle -everything upto and including the activation function">
            <a:extLst>
              <a:ext uri="{FF2B5EF4-FFF2-40B4-BE49-F238E27FC236}">
                <a16:creationId xmlns:a16="http://schemas.microsoft.com/office/drawing/2014/main" id="{21D4C576-A55F-40C2-9DCB-CF4F8A397FC2}"/>
              </a:ext>
            </a:extLst>
          </p:cNvPr>
          <p:cNvSpPr/>
          <p:nvPr/>
        </p:nvSpPr>
        <p:spPr>
          <a:xfrm>
            <a:off x="125229" y="1108267"/>
            <a:ext cx="2359547" cy="108656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Heaviside forcing introduction of a bias term">
            <a:extLst>
              <a:ext uri="{FF2B5EF4-FFF2-40B4-BE49-F238E27FC236}">
                <a16:creationId xmlns:a16="http://schemas.microsoft.com/office/drawing/2014/main" id="{EEE310C6-3FE7-4C70-B533-533BA497A27E}"/>
              </a:ext>
            </a:extLst>
          </p:cNvPr>
          <p:cNvGrpSpPr/>
          <p:nvPr/>
        </p:nvGrpSpPr>
        <p:grpSpPr>
          <a:xfrm>
            <a:off x="4092920" y="2355626"/>
            <a:ext cx="3659559" cy="2074956"/>
            <a:chOff x="4086886" y="3016063"/>
            <a:chExt cx="3659559" cy="2074956"/>
          </a:xfrm>
        </p:grpSpPr>
        <p:sp>
          <p:nvSpPr>
            <p:cNvPr id="178" name="Explanation of the meaning of an activation function">
              <a:extLst>
                <a:ext uri="{FF2B5EF4-FFF2-40B4-BE49-F238E27FC236}">
                  <a16:creationId xmlns:a16="http://schemas.microsoft.com/office/drawing/2014/main" id="{7F733510-9376-4D32-8DA4-F51D456BF26D}"/>
                </a:ext>
              </a:extLst>
            </p:cNvPr>
            <p:cNvSpPr/>
            <p:nvPr/>
          </p:nvSpPr>
          <p:spPr>
            <a:xfrm>
              <a:off x="4086886" y="3016063"/>
              <a:ext cx="3659559" cy="769441"/>
            </a:xfrm>
            <a:prstGeom prst="rect">
              <a:avLst/>
            </a:prstGeom>
            <a:noFill/>
            <a:effectLst>
              <a:outerShdw blurRad="127000" dist="38100" dir="5400000" algn="t" rotWithShape="0">
                <a:schemeClr val="bg2">
                  <a:lumMod val="50000"/>
                  <a:alpha val="40000"/>
                </a:schemeClr>
              </a:outerShdw>
              <a:softEdge rad="635000"/>
            </a:effectLst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100" b="1" spc="5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Shifting the Heaviside function necessitated the introduction of a bias term in order to maintain equivalence between our upgraded process and our original process.</a:t>
              </a:r>
            </a:p>
          </p:txBody>
        </p:sp>
        <p:sp>
          <p:nvSpPr>
            <p:cNvPr id="35" name="Arrow Right - Heaviside forcing introduction of bias term">
              <a:extLst>
                <a:ext uri="{FF2B5EF4-FFF2-40B4-BE49-F238E27FC236}">
                  <a16:creationId xmlns:a16="http://schemas.microsoft.com/office/drawing/2014/main" id="{3D631B5C-A67F-41AD-A9E6-81C8A5327A9B}"/>
                </a:ext>
              </a:extLst>
            </p:cNvPr>
            <p:cNvSpPr/>
            <p:nvPr/>
          </p:nvSpPr>
          <p:spPr>
            <a:xfrm rot="20235018">
              <a:off x="5750459" y="3582820"/>
              <a:ext cx="92356" cy="7535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Arrow Left - Heaviside forcing introduction of bias term">
              <a:extLst>
                <a:ext uri="{FF2B5EF4-FFF2-40B4-BE49-F238E27FC236}">
                  <a16:creationId xmlns:a16="http://schemas.microsoft.com/office/drawing/2014/main" id="{17C5C332-C465-4A62-AD17-4B3EBE62BE67}"/>
                </a:ext>
              </a:extLst>
            </p:cNvPr>
            <p:cNvSpPr/>
            <p:nvPr/>
          </p:nvSpPr>
          <p:spPr>
            <a:xfrm rot="1882603">
              <a:off x="5202641" y="3499699"/>
              <a:ext cx="82242" cy="15913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1" name="Question about parameter equivalence">
            <a:extLst>
              <a:ext uri="{FF2B5EF4-FFF2-40B4-BE49-F238E27FC236}">
                <a16:creationId xmlns:a16="http://schemas.microsoft.com/office/drawing/2014/main" id="{5D56D82D-490E-411E-81C7-D4C0C6AA0B64}"/>
              </a:ext>
            </a:extLst>
          </p:cNvPr>
          <p:cNvSpPr/>
          <p:nvPr/>
        </p:nvSpPr>
        <p:spPr>
          <a:xfrm>
            <a:off x="3999482" y="2017513"/>
            <a:ext cx="365955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What values of w</a:t>
            </a:r>
            <a:r>
              <a:rPr lang="en-US" sz="1100" b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r>
              <a:rPr lang="en-US" sz="11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, w</a:t>
            </a:r>
            <a:r>
              <a:rPr lang="en-US" sz="1100" b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sz="11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, and b</a:t>
            </a:r>
            <a:r>
              <a:rPr lang="en-US" sz="1100" b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r>
              <a:rPr lang="en-US" sz="1100" b="1" spc="5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ensure equivalence?</a:t>
            </a:r>
          </a:p>
        </p:txBody>
      </p:sp>
      <p:grpSp>
        <p:nvGrpSpPr>
          <p:cNvPr id="37" name="Parameter values?">
            <a:extLst>
              <a:ext uri="{FF2B5EF4-FFF2-40B4-BE49-F238E27FC236}">
                <a16:creationId xmlns:a16="http://schemas.microsoft.com/office/drawing/2014/main" id="{CEF059C6-53AA-45E4-B135-58EC292F1AE6}"/>
              </a:ext>
            </a:extLst>
          </p:cNvPr>
          <p:cNvGrpSpPr/>
          <p:nvPr/>
        </p:nvGrpSpPr>
        <p:grpSpPr>
          <a:xfrm>
            <a:off x="5124232" y="1674088"/>
            <a:ext cx="1159380" cy="338554"/>
            <a:chOff x="5124232" y="1674088"/>
            <a:chExt cx="1159380" cy="338554"/>
          </a:xfrm>
        </p:grpSpPr>
        <p:sp>
          <p:nvSpPr>
            <p:cNvPr id="184" name="b1 equals 405">
              <a:extLst>
                <a:ext uri="{FF2B5EF4-FFF2-40B4-BE49-F238E27FC236}">
                  <a16:creationId xmlns:a16="http://schemas.microsoft.com/office/drawing/2014/main" id="{8F2C4769-2240-4E88-B369-000D87489C40}"/>
                </a:ext>
              </a:extLst>
            </p:cNvPr>
            <p:cNvSpPr/>
            <p:nvPr/>
          </p:nvSpPr>
          <p:spPr>
            <a:xfrm>
              <a:off x="5763464" y="1674088"/>
              <a:ext cx="520148" cy="338554"/>
            </a:xfrm>
            <a:prstGeom prst="rect">
              <a:avLst/>
            </a:prstGeom>
            <a:noFill/>
            <a:effectLst>
              <a:outerShdw blurRad="127000" dist="38100" dir="5400000" algn="t" rotWithShape="0">
                <a:schemeClr val="bg2">
                  <a:lumMod val="50000"/>
                  <a:alpha val="40000"/>
                </a:schemeClr>
              </a:outerShdw>
              <a:softEdge rad="635000"/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1" spc="5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405</a:t>
              </a:r>
              <a:endParaRPr lang="en-US" sz="1600" b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83" name="w2 equals 1">
              <a:extLst>
                <a:ext uri="{FF2B5EF4-FFF2-40B4-BE49-F238E27FC236}">
                  <a16:creationId xmlns:a16="http://schemas.microsoft.com/office/drawing/2014/main" id="{2218642D-37F5-4D51-A86E-AC56A4D91497}"/>
                </a:ext>
              </a:extLst>
            </p:cNvPr>
            <p:cNvSpPr/>
            <p:nvPr/>
          </p:nvSpPr>
          <p:spPr>
            <a:xfrm>
              <a:off x="5370231" y="1674088"/>
              <a:ext cx="302733" cy="338554"/>
            </a:xfrm>
            <a:prstGeom prst="rect">
              <a:avLst/>
            </a:prstGeom>
            <a:noFill/>
            <a:effectLst>
              <a:outerShdw blurRad="127000" dist="38100" dir="5400000" algn="t" rotWithShape="0">
                <a:schemeClr val="bg2">
                  <a:lumMod val="50000"/>
                  <a:alpha val="40000"/>
                </a:schemeClr>
              </a:outerShdw>
              <a:softEdge rad="635000"/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1" spc="5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1</a:t>
              </a:r>
              <a:endParaRPr lang="en-US" sz="1600" b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82" name="w1 equals 1">
              <a:extLst>
                <a:ext uri="{FF2B5EF4-FFF2-40B4-BE49-F238E27FC236}">
                  <a16:creationId xmlns:a16="http://schemas.microsoft.com/office/drawing/2014/main" id="{A005809E-3DCE-4179-BA76-805070D04D7C}"/>
                </a:ext>
              </a:extLst>
            </p:cNvPr>
            <p:cNvSpPr/>
            <p:nvPr/>
          </p:nvSpPr>
          <p:spPr>
            <a:xfrm>
              <a:off x="5124232" y="1674088"/>
              <a:ext cx="302733" cy="338554"/>
            </a:xfrm>
            <a:prstGeom prst="rect">
              <a:avLst/>
            </a:prstGeom>
            <a:noFill/>
            <a:effectLst>
              <a:outerShdw blurRad="127000" dist="38100" dir="5400000" algn="t" rotWithShape="0">
                <a:schemeClr val="bg2">
                  <a:lumMod val="50000"/>
                  <a:alpha val="40000"/>
                </a:schemeClr>
              </a:outerShdw>
              <a:softEdge rad="635000"/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1" spc="5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1</a:t>
              </a:r>
              <a:endParaRPr lang="en-US" sz="1600" b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  <p:sp>
        <p:nvSpPr>
          <p:cNvPr id="185" name="Addition to Vocabulary Checklist - Activation Function">
            <a:extLst>
              <a:ext uri="{FF2B5EF4-FFF2-40B4-BE49-F238E27FC236}">
                <a16:creationId xmlns:a16="http://schemas.microsoft.com/office/drawing/2014/main" id="{E829CAA5-5A7E-41C6-A309-E9DC3A69A5F4}"/>
              </a:ext>
            </a:extLst>
          </p:cNvPr>
          <p:cNvSpPr txBox="1"/>
          <p:nvPr/>
        </p:nvSpPr>
        <p:spPr>
          <a:xfrm>
            <a:off x="10336306" y="2423129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Activation Function</a:t>
            </a:r>
          </a:p>
        </p:txBody>
      </p:sp>
      <p:sp>
        <p:nvSpPr>
          <p:cNvPr id="186" name="Vocabulary Checklist - Heaviside function">
            <a:extLst>
              <a:ext uri="{FF2B5EF4-FFF2-40B4-BE49-F238E27FC236}">
                <a16:creationId xmlns:a16="http://schemas.microsoft.com/office/drawing/2014/main" id="{20B33038-517A-47EC-AD4B-30385EE7A302}"/>
              </a:ext>
            </a:extLst>
          </p:cNvPr>
          <p:cNvSpPr txBox="1"/>
          <p:nvPr/>
        </p:nvSpPr>
        <p:spPr>
          <a:xfrm>
            <a:off x="10475776" y="2584287"/>
            <a:ext cx="1790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rgbClr val="FFC000"/>
                </a:solidFill>
              </a:rPr>
              <a:t>Heaviside function</a:t>
            </a:r>
          </a:p>
        </p:txBody>
      </p:sp>
      <p:sp>
        <p:nvSpPr>
          <p:cNvPr id="187" name="Addition to Vocabulary Checklist - Bias">
            <a:extLst>
              <a:ext uri="{FF2B5EF4-FFF2-40B4-BE49-F238E27FC236}">
                <a16:creationId xmlns:a16="http://schemas.microsoft.com/office/drawing/2014/main" id="{97702152-CC4A-4EA5-B4EF-A7555F436909}"/>
              </a:ext>
            </a:extLst>
          </p:cNvPr>
          <p:cNvSpPr txBox="1"/>
          <p:nvPr/>
        </p:nvSpPr>
        <p:spPr>
          <a:xfrm>
            <a:off x="10337514" y="2725790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Bias</a:t>
            </a:r>
          </a:p>
        </p:txBody>
      </p:sp>
      <p:grpSp>
        <p:nvGrpSpPr>
          <p:cNvPr id="209" name="Negative of actual label - y">
            <a:extLst>
              <a:ext uri="{FF2B5EF4-FFF2-40B4-BE49-F238E27FC236}">
                <a16:creationId xmlns:a16="http://schemas.microsoft.com/office/drawing/2014/main" id="{B3948406-EC84-4497-BFCA-1B03CD285F3D}"/>
              </a:ext>
            </a:extLst>
          </p:cNvPr>
          <p:cNvGrpSpPr/>
          <p:nvPr/>
        </p:nvGrpSpPr>
        <p:grpSpPr>
          <a:xfrm>
            <a:off x="8478215" y="3562921"/>
            <a:ext cx="470988" cy="375469"/>
            <a:chOff x="6253020" y="3793171"/>
            <a:chExt cx="396336" cy="315957"/>
          </a:xfrm>
        </p:grpSpPr>
        <p:sp>
          <p:nvSpPr>
            <p:cNvPr id="210" name="text">
              <a:extLst>
                <a:ext uri="{FF2B5EF4-FFF2-40B4-BE49-F238E27FC236}">
                  <a16:creationId xmlns:a16="http://schemas.microsoft.com/office/drawing/2014/main" id="{27D7A3CD-E311-489E-AE3D-AD0EC553D032}"/>
                </a:ext>
              </a:extLst>
            </p:cNvPr>
            <p:cNvSpPr/>
            <p:nvPr/>
          </p:nvSpPr>
          <p:spPr>
            <a:xfrm>
              <a:off x="6253020" y="3793171"/>
              <a:ext cx="396336" cy="284893"/>
            </a:xfrm>
            <a:prstGeom prst="rect">
              <a:avLst/>
            </a:prstGeom>
            <a:noFill/>
            <a:effectLst>
              <a:outerShdw blurRad="127000" dist="38100" dir="5400000" algn="t" rotWithShape="0">
                <a:schemeClr val="bg2">
                  <a:lumMod val="50000"/>
                  <a:alpha val="40000"/>
                </a:schemeClr>
              </a:outerShdw>
              <a:softEdge rad="635000"/>
            </a:effectLst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600" b="1" spc="5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-</a:t>
              </a:r>
              <a:r>
                <a:rPr lang="en-US" sz="1600" b="1" i="1" spc="5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alisto MT" panose="02040603050505030304" pitchFamily="18" charset="0"/>
                </a:rPr>
                <a:t>y</a:t>
              </a:r>
              <a:endParaRPr lang="en-US" sz="1600" b="1" i="1" spc="50" baseline="-25000" dirty="0">
                <a:ln w="0"/>
                <a:solidFill>
                  <a:schemeClr val="tx1">
                    <a:lumMod val="9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sto MT" panose="02040603050505030304" pitchFamily="18" charset="0"/>
              </a:endParaRPr>
            </a:p>
          </p:txBody>
        </p:sp>
        <p:sp>
          <p:nvSpPr>
            <p:cNvPr id="211" name="yellow circle">
              <a:extLst>
                <a:ext uri="{FF2B5EF4-FFF2-40B4-BE49-F238E27FC236}">
                  <a16:creationId xmlns:a16="http://schemas.microsoft.com/office/drawing/2014/main" id="{327B10DD-EC88-4CF8-851D-1D103F841810}"/>
                </a:ext>
              </a:extLst>
            </p:cNvPr>
            <p:cNvSpPr/>
            <p:nvPr/>
          </p:nvSpPr>
          <p:spPr>
            <a:xfrm>
              <a:off x="6253020" y="3804328"/>
              <a:ext cx="304800" cy="3048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Summation - y hat - actual y">
            <a:extLst>
              <a:ext uri="{FF2B5EF4-FFF2-40B4-BE49-F238E27FC236}">
                <a16:creationId xmlns:a16="http://schemas.microsoft.com/office/drawing/2014/main" id="{D8BB28FB-623A-4CB4-803C-E0501DDAA659}"/>
              </a:ext>
            </a:extLst>
          </p:cNvPr>
          <p:cNvGrpSpPr/>
          <p:nvPr/>
        </p:nvGrpSpPr>
        <p:grpSpPr>
          <a:xfrm>
            <a:off x="8531429" y="4409493"/>
            <a:ext cx="304800" cy="304800"/>
            <a:chOff x="7943850" y="4514850"/>
            <a:chExt cx="304800" cy="304800"/>
          </a:xfrm>
        </p:grpSpPr>
        <p:sp>
          <p:nvSpPr>
            <p:cNvPr id="213" name="plus sign">
              <a:extLst>
                <a:ext uri="{FF2B5EF4-FFF2-40B4-BE49-F238E27FC236}">
                  <a16:creationId xmlns:a16="http://schemas.microsoft.com/office/drawing/2014/main" id="{C588017E-675B-4F58-B83D-41C2A5CD31A4}"/>
                </a:ext>
              </a:extLst>
            </p:cNvPr>
            <p:cNvSpPr/>
            <p:nvPr/>
          </p:nvSpPr>
          <p:spPr>
            <a:xfrm>
              <a:off x="7995024" y="4572000"/>
              <a:ext cx="190500" cy="190500"/>
            </a:xfrm>
            <a:prstGeom prst="mathPlus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yellow circle">
              <a:extLst>
                <a:ext uri="{FF2B5EF4-FFF2-40B4-BE49-F238E27FC236}">
                  <a16:creationId xmlns:a16="http://schemas.microsoft.com/office/drawing/2014/main" id="{385F934A-0F52-4BB4-BBA3-0C9F385CA74A}"/>
                </a:ext>
              </a:extLst>
            </p:cNvPr>
            <p:cNvSpPr/>
            <p:nvPr/>
          </p:nvSpPr>
          <p:spPr>
            <a:xfrm>
              <a:off x="7943850" y="4514850"/>
              <a:ext cx="304800" cy="3048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5" name="Straight arrow - down from y hat">
            <a:extLst>
              <a:ext uri="{FF2B5EF4-FFF2-40B4-BE49-F238E27FC236}">
                <a16:creationId xmlns:a16="http://schemas.microsoft.com/office/drawing/2014/main" id="{F4C19871-785D-4545-8AC4-5DAE2C7E6464}"/>
              </a:ext>
            </a:extLst>
          </p:cNvPr>
          <p:cNvCxnSpPr>
            <a:stCxn id="211" idx="4"/>
          </p:cNvCxnSpPr>
          <p:nvPr/>
        </p:nvCxnSpPr>
        <p:spPr>
          <a:xfrm>
            <a:off x="8659321" y="3938386"/>
            <a:ext cx="604" cy="471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- emanating from actual label y">
            <a:extLst>
              <a:ext uri="{FF2B5EF4-FFF2-40B4-BE49-F238E27FC236}">
                <a16:creationId xmlns:a16="http://schemas.microsoft.com/office/drawing/2014/main" id="{2BC61147-ADB2-476A-92FF-1629023EB421}"/>
              </a:ext>
            </a:extLst>
          </p:cNvPr>
          <p:cNvCxnSpPr>
            <a:endCxn id="214" idx="2"/>
          </p:cNvCxnSpPr>
          <p:nvPr/>
        </p:nvCxnSpPr>
        <p:spPr>
          <a:xfrm flipV="1">
            <a:off x="8054655" y="4561893"/>
            <a:ext cx="476774" cy="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- emanating from summation">
            <a:extLst>
              <a:ext uri="{FF2B5EF4-FFF2-40B4-BE49-F238E27FC236}">
                <a16:creationId xmlns:a16="http://schemas.microsoft.com/office/drawing/2014/main" id="{384C5D8E-EC8C-476B-ABA5-D27B758CB711}"/>
              </a:ext>
            </a:extLst>
          </p:cNvPr>
          <p:cNvCxnSpPr>
            <a:cxnSpLocks/>
            <a:stCxn id="214" idx="6"/>
            <a:endCxn id="218" idx="1"/>
          </p:cNvCxnSpPr>
          <p:nvPr/>
        </p:nvCxnSpPr>
        <p:spPr>
          <a:xfrm>
            <a:off x="8836229" y="4561893"/>
            <a:ext cx="1019899" cy="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Error - text">
                <a:extLst>
                  <a:ext uri="{FF2B5EF4-FFF2-40B4-BE49-F238E27FC236}">
                    <a16:creationId xmlns:a16="http://schemas.microsoft.com/office/drawing/2014/main" id="{84CC3FEF-0B11-49DC-8625-3146D5C93C4B}"/>
                  </a:ext>
                </a:extLst>
              </p:cNvPr>
              <p:cNvSpPr/>
              <p:nvPr/>
            </p:nvSpPr>
            <p:spPr>
              <a:xfrm>
                <a:off x="9856128" y="4395929"/>
                <a:ext cx="800100" cy="332912"/>
              </a:xfrm>
              <a:prstGeom prst="rect">
                <a:avLst/>
              </a:prstGeom>
              <a:noFill/>
              <a:effectLst>
                <a:outerShdw blurRad="127000" dist="38100" dir="5400000" algn="t" rotWithShape="0">
                  <a:schemeClr val="bg2">
                    <a:lumMod val="50000"/>
                    <a:alpha val="40000"/>
                  </a:schemeClr>
                </a:outerShdw>
                <a:softEdge rad="635000"/>
              </a:effectLst>
            </p:spPr>
            <p:txBody>
              <a:bodyPr wrap="square" lIns="91440" tIns="45720" rIns="91440" bIns="4572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pc="50" smtClean="0">
                          <a:ln w="0"/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𝑬𝒓𝒓𝒐𝒓</m:t>
                      </m:r>
                    </m:oMath>
                  </m:oMathPara>
                </a14:m>
                <a:endParaRPr lang="en-US" sz="1600" b="1" spc="50" baseline="-250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endParaRPr>
              </a:p>
            </p:txBody>
          </p:sp>
        </mc:Choice>
        <mc:Fallback xmlns="">
          <p:sp>
            <p:nvSpPr>
              <p:cNvPr id="218" name="Error - text">
                <a:extLst>
                  <a:ext uri="{FF2B5EF4-FFF2-40B4-BE49-F238E27FC236}">
                    <a16:creationId xmlns:a16="http://schemas.microsoft.com/office/drawing/2014/main" id="{84CC3FEF-0B11-49DC-8625-3146D5C93C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128" y="4395929"/>
                <a:ext cx="800100" cy="3329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127000" dist="38100" dir="5400000" algn="t" rotWithShape="0">
                  <a:schemeClr val="bg2">
                    <a:lumMod val="50000"/>
                    <a:alpha val="40000"/>
                  </a:schemeClr>
                </a:outerShdw>
                <a:softEdge rad="6350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Third Upgrade - text">
            <a:extLst>
              <a:ext uri="{FF2B5EF4-FFF2-40B4-BE49-F238E27FC236}">
                <a16:creationId xmlns:a16="http://schemas.microsoft.com/office/drawing/2014/main" id="{469386E6-3961-4B9B-9746-65F256415FE2}"/>
              </a:ext>
            </a:extLst>
          </p:cNvPr>
          <p:cNvSpPr/>
          <p:nvPr/>
        </p:nvSpPr>
        <p:spPr>
          <a:xfrm>
            <a:off x="3995235" y="885952"/>
            <a:ext cx="5071437" cy="307777"/>
          </a:xfrm>
          <a:prstGeom prst="rect">
            <a:avLst/>
          </a:prstGeom>
          <a:noFill/>
          <a:effectLst>
            <a:outerShdw blurRad="127000" dist="38100" dir="5400000" algn="t" rotWithShape="0">
              <a:schemeClr val="bg2">
                <a:lumMod val="50000"/>
                <a:alpha val="40000"/>
              </a:schemeClr>
            </a:outerShdw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u="sng" spc="5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THIRD UPGRADE </a:t>
            </a:r>
            <a:r>
              <a:rPr lang="en-US" sz="1400" b="1" u="sng" spc="5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Gauging Process Performance Using Error</a:t>
            </a:r>
            <a:endParaRPr lang="en-US" sz="1400" b="1" u="sng" spc="5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Absolute value of error equation">
                <a:extLst>
                  <a:ext uri="{FF2B5EF4-FFF2-40B4-BE49-F238E27FC236}">
                    <a16:creationId xmlns:a16="http://schemas.microsoft.com/office/drawing/2014/main" id="{7195E179-896C-4E38-B305-809438B6B9DF}"/>
                  </a:ext>
                </a:extLst>
              </p:cNvPr>
              <p:cNvSpPr txBox="1"/>
              <p:nvPr/>
            </p:nvSpPr>
            <p:spPr>
              <a:xfrm>
                <a:off x="9114491" y="4228505"/>
                <a:ext cx="742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0" name="Absolute value of error equation">
                <a:extLst>
                  <a:ext uri="{FF2B5EF4-FFF2-40B4-BE49-F238E27FC236}">
                    <a16:creationId xmlns:a16="http://schemas.microsoft.com/office/drawing/2014/main" id="{7195E179-896C-4E38-B305-809438B6B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491" y="4228505"/>
                <a:ext cx="742319" cy="276999"/>
              </a:xfrm>
              <a:prstGeom prst="rect">
                <a:avLst/>
              </a:prstGeom>
              <a:blipFill>
                <a:blip r:embed="rId9"/>
                <a:stretch>
                  <a:fillRect t="-2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Addition to Vocabulary Checklist - Bias">
            <a:extLst>
              <a:ext uri="{FF2B5EF4-FFF2-40B4-BE49-F238E27FC236}">
                <a16:creationId xmlns:a16="http://schemas.microsoft.com/office/drawing/2014/main" id="{20AB5703-BB81-448F-AAC5-6D328DF87DA3}"/>
              </a:ext>
            </a:extLst>
          </p:cNvPr>
          <p:cNvSpPr txBox="1"/>
          <p:nvPr/>
        </p:nvSpPr>
        <p:spPr>
          <a:xfrm>
            <a:off x="10348540" y="2907115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Error</a:t>
            </a:r>
          </a:p>
        </p:txBody>
      </p:sp>
      <p:sp>
        <p:nvSpPr>
          <p:cNvPr id="189" name="Focus Rectangle -everything upto and including the activation function">
            <a:extLst>
              <a:ext uri="{FF2B5EF4-FFF2-40B4-BE49-F238E27FC236}">
                <a16:creationId xmlns:a16="http://schemas.microsoft.com/office/drawing/2014/main" id="{19B53A4A-1926-454F-823B-96811D80E792}"/>
              </a:ext>
            </a:extLst>
          </p:cNvPr>
          <p:cNvSpPr/>
          <p:nvPr/>
        </p:nvSpPr>
        <p:spPr>
          <a:xfrm>
            <a:off x="109591" y="1104723"/>
            <a:ext cx="2975769" cy="108656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4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4.44444E-6 L -0.20091 -4.44444E-6 C -0.29102 -4.44444E-6 -0.40169 -0.06319 -0.40169 -0.11458 L -0.40169 -0.22893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78" y="-1145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" presetClass="emph" presetSubtype="0" accel="19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000" fill="hold"/>
                                        <p:tgtEl>
                                          <p:spTgt spid="7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repeatCount="indefinite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xit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850"/>
                            </p:stCondLst>
                            <p:childTnLst>
                              <p:par>
                                <p:cTn id="1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3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50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3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000"/>
                            </p:stCondLst>
                            <p:childTnLst>
                              <p:par>
                                <p:cTn id="23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7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1" dur="1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6" dur="2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2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4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1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1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0"/>
                            </p:stCondLst>
                            <p:childTnLst>
                              <p:par>
                                <p:cTn id="2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0"/>
                            </p:stCondLst>
                            <p:childTnLst>
                              <p:par>
                                <p:cTn id="27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10963 -0.10139 " pathEditMode="relative" rAng="0" ptsTypes="AA">
                                      <p:cBhvr>
                                        <p:cTn id="273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82" y="-5069"/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5" dur="2000" fill="hold"/>
                                        <p:tgtEl>
                                          <p:spTgt spid="133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020"/>
                            </p:stCondLst>
                            <p:childTnLst>
                              <p:par>
                                <p:cTn id="27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1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1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1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1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1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1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1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1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10"/>
                            </p:stCondLst>
                            <p:childTnLst>
                              <p:par>
                                <p:cTn id="35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3.33333E-6 -0.09028 " pathEditMode="relative" rAng="0" ptsTypes="AA">
                                      <p:cBhvr>
                                        <p:cTn id="3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14"/>
                                    </p:animMotion>
                                  </p:childTnLst>
                                </p:cTn>
                              </p:par>
                              <p:par>
                                <p:cTn id="3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0.00052 0.08588 " pathEditMode="relative" rAng="0" ptsTypes="AA">
                                      <p:cBhvr>
                                        <p:cTn id="35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2510"/>
                            </p:stCondLst>
                            <p:childTnLst>
                              <p:par>
                                <p:cTn id="3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500"/>
                            </p:stCondLst>
                            <p:childTnLst>
                              <p:par>
                                <p:cTn id="3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1000"/>
                            </p:stCondLst>
                            <p:childTnLst>
                              <p:par>
                                <p:cTn id="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4" dur="1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10"/>
                            </p:stCondLst>
                            <p:childTnLst>
                              <p:par>
                                <p:cTn id="3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10"/>
                            </p:stCondLst>
                            <p:childTnLst>
                              <p:par>
                                <p:cTn id="401" presetID="22" presetClass="exit" presetSubtype="2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1510"/>
                            </p:stCondLst>
                            <p:childTnLst>
                              <p:par>
                                <p:cTn id="4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500"/>
                            </p:stCondLst>
                            <p:childTnLst>
                              <p:par>
                                <p:cTn id="420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4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8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2000"/>
                            </p:stCondLst>
                            <p:childTnLst>
                              <p:par>
                                <p:cTn id="470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7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2500"/>
                            </p:stCondLst>
                            <p:childTnLst>
                              <p:par>
                                <p:cTn id="4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500"/>
                            </p:stCondLst>
                            <p:childTnLst>
                              <p:par>
                                <p:cTn id="48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0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500"/>
                            </p:stCondLst>
                            <p:childTnLst>
                              <p:par>
                                <p:cTn id="4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800"/>
                            </p:stCondLst>
                            <p:childTnLst>
                              <p:par>
                                <p:cTn id="5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12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4" grpId="0"/>
      <p:bldP spid="55" grpId="0"/>
      <p:bldP spid="56" grpId="0"/>
      <p:bldP spid="68" grpId="0"/>
      <p:bldP spid="70" grpId="0"/>
      <p:bldP spid="5" grpId="0" animBg="1"/>
      <p:bldP spid="5" grpId="1" animBg="1"/>
      <p:bldP spid="5" grpId="2" animBg="1"/>
      <p:bldP spid="150" grpId="0"/>
      <p:bldP spid="150" grpId="1"/>
      <p:bldP spid="75" grpId="0"/>
      <p:bldP spid="75" grpId="1"/>
      <p:bldP spid="110" grpId="0"/>
      <p:bldP spid="110" grpId="1"/>
      <p:bldP spid="101" grpId="0"/>
      <p:bldP spid="101" grpId="1"/>
      <p:bldP spid="62" grpId="0"/>
      <p:bldP spid="62" grpId="1"/>
      <p:bldP spid="65" grpId="0" animBg="1"/>
      <p:bldP spid="65" grpId="1" animBg="1"/>
      <p:bldP spid="66" grpId="0"/>
      <p:bldP spid="117" grpId="0"/>
      <p:bldP spid="117" grpId="1"/>
      <p:bldP spid="116" grpId="0" animBg="1"/>
      <p:bldP spid="116" grpId="1" animBg="1"/>
      <p:bldP spid="134" grpId="0" animBg="1"/>
      <p:bldP spid="146" grpId="0"/>
      <p:bldP spid="146" grpId="1"/>
      <p:bldP spid="20" grpId="0" animBg="1"/>
      <p:bldP spid="20" grpId="1" animBg="1"/>
      <p:bldP spid="147" grpId="0"/>
      <p:bldP spid="147" grpId="1"/>
      <p:bldP spid="148" grpId="0" animBg="1"/>
      <p:bldP spid="148" grpId="1" animBg="1"/>
      <p:bldP spid="149" grpId="0" animBg="1"/>
      <p:bldP spid="149" grpId="1" animBg="1"/>
      <p:bldP spid="151" grpId="0"/>
      <p:bldP spid="151" grpId="1"/>
      <p:bldP spid="176" grpId="0"/>
      <p:bldP spid="177" grpId="0" animBg="1"/>
      <p:bldP spid="177" grpId="1" animBg="1"/>
      <p:bldP spid="181" grpId="0" animBg="1"/>
      <p:bldP spid="181" grpId="1" animBg="1"/>
      <p:bldP spid="185" grpId="0"/>
      <p:bldP spid="186" grpId="0"/>
      <p:bldP spid="187" grpId="0"/>
      <p:bldP spid="218" grpId="0"/>
      <p:bldP spid="219" grpId="0"/>
      <p:bldP spid="220" grpId="0"/>
      <p:bldP spid="188" grpId="0"/>
      <p:bldP spid="18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673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11416</TotalTime>
  <Words>1103</Words>
  <Application>Microsoft Office PowerPoint</Application>
  <PresentationFormat>Widescreen</PresentationFormat>
  <Paragraphs>203</Paragraphs>
  <Slides>13</Slides>
  <Notes>5</Notes>
  <HiddenSlides>12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Calisto MT</vt:lpstr>
      <vt:lpstr>Cambria Math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Jathar</dc:creator>
  <cp:lastModifiedBy>Nikhil Jathar</cp:lastModifiedBy>
  <cp:revision>159</cp:revision>
  <dcterms:created xsi:type="dcterms:W3CDTF">2021-12-01T16:43:19Z</dcterms:created>
  <dcterms:modified xsi:type="dcterms:W3CDTF">2021-12-25T18:27:06Z</dcterms:modified>
</cp:coreProperties>
</file>