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08" autoAdjust="0"/>
    <p:restoredTop sz="94660"/>
  </p:normalViewPr>
  <p:slideViewPr>
    <p:cSldViewPr snapToGrid="0">
      <p:cViewPr>
        <p:scale>
          <a:sx n="79" d="100"/>
          <a:sy n="79" d="100"/>
        </p:scale>
        <p:origin x="48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B4C64DFD-E1A7-4DBB-B23B-271DFD8AF313}"/>
    <pc:docChg chg="custSel modSld">
      <pc:chgData name="Nikhil Jathar" userId="7874bdcc0642262c" providerId="LiveId" clId="{B4C64DFD-E1A7-4DBB-B23B-271DFD8AF313}" dt="2022-10-20T12:16:37.532" v="743" actId="20577"/>
      <pc:docMkLst>
        <pc:docMk/>
      </pc:docMkLst>
      <pc:sldChg chg="addSp delSp modSp mod">
        <pc:chgData name="Nikhil Jathar" userId="7874bdcc0642262c" providerId="LiveId" clId="{B4C64DFD-E1A7-4DBB-B23B-271DFD8AF313}" dt="2022-10-20T12:16:37.532" v="743" actId="20577"/>
        <pc:sldMkLst>
          <pc:docMk/>
          <pc:sldMk cId="2768005428" sldId="256"/>
        </pc:sldMkLst>
        <pc:spChg chg="add del mod">
          <ac:chgData name="Nikhil Jathar" userId="7874bdcc0642262c" providerId="LiveId" clId="{B4C64DFD-E1A7-4DBB-B23B-271DFD8AF313}" dt="2022-10-20T12:05:38.443" v="656" actId="478"/>
          <ac:spMkLst>
            <pc:docMk/>
            <pc:sldMk cId="2768005428" sldId="256"/>
            <ac:spMk id="3" creationId="{D34CB1DF-A230-35C4-603D-D7B7991BBACE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4" creationId="{7CAC37A9-F338-1942-064B-6B10131FA971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5" creationId="{DF082E52-CD82-4B7F-48CD-CEAA9A2930E7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6" creationId="{D4276DCB-4E48-F5E8-DE30-A69FB5F7D8C3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7" creationId="{97C5F4D2-CF20-B65C-3E83-0C8816CC0DCF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8" creationId="{F6BBBE6C-858C-DB01-2055-9155DAD263EF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9" creationId="{85A43E52-38AE-90A8-B02B-52268EDFF436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10" creationId="{9BB31A17-A44A-0E4F-9E4F-2029CFB1B3D3}"/>
          </ac:spMkLst>
        </pc:spChg>
        <pc:spChg chg="mod">
          <ac:chgData name="Nikhil Jathar" userId="7874bdcc0642262c" providerId="LiveId" clId="{B4C64DFD-E1A7-4DBB-B23B-271DFD8AF313}" dt="2022-10-20T12:05:59.418" v="657" actId="164"/>
          <ac:spMkLst>
            <pc:docMk/>
            <pc:sldMk cId="2768005428" sldId="256"/>
            <ac:spMk id="11" creationId="{65ACBEE6-45C4-131C-BED3-6BE35BAABA57}"/>
          </ac:spMkLst>
        </pc:spChg>
        <pc:spChg chg="add del mod">
          <ac:chgData name="Nikhil Jathar" userId="7874bdcc0642262c" providerId="LiveId" clId="{B4C64DFD-E1A7-4DBB-B23B-271DFD8AF313}" dt="2022-10-20T12:05:38.443" v="656" actId="478"/>
          <ac:spMkLst>
            <pc:docMk/>
            <pc:sldMk cId="2768005428" sldId="256"/>
            <ac:spMk id="12" creationId="{B35A1BC4-B644-EC17-F065-E5ED6778CADD}"/>
          </ac:spMkLst>
        </pc:spChg>
        <pc:spChg chg="add del mod">
          <ac:chgData name="Nikhil Jathar" userId="7874bdcc0642262c" providerId="LiveId" clId="{B4C64DFD-E1A7-4DBB-B23B-271DFD8AF313}" dt="2022-10-20T12:05:38.443" v="656" actId="478"/>
          <ac:spMkLst>
            <pc:docMk/>
            <pc:sldMk cId="2768005428" sldId="256"/>
            <ac:spMk id="13" creationId="{D0FC8529-D9EF-B2E6-6F71-939D51F44750}"/>
          </ac:spMkLst>
        </pc:spChg>
        <pc:spChg chg="add mod">
          <ac:chgData name="Nikhil Jathar" userId="7874bdcc0642262c" providerId="LiveId" clId="{B4C64DFD-E1A7-4DBB-B23B-271DFD8AF313}" dt="2022-10-20T12:15:09.778" v="733" actId="1076"/>
          <ac:spMkLst>
            <pc:docMk/>
            <pc:sldMk cId="2768005428" sldId="256"/>
            <ac:spMk id="15" creationId="{FC8CA213-8586-FC7B-06B4-CADEF626019D}"/>
          </ac:spMkLst>
        </pc:spChg>
        <pc:spChg chg="add mod">
          <ac:chgData name="Nikhil Jathar" userId="7874bdcc0642262c" providerId="LiveId" clId="{B4C64DFD-E1A7-4DBB-B23B-271DFD8AF313}" dt="2022-10-20T12:14:05.586" v="705" actId="13822"/>
          <ac:spMkLst>
            <pc:docMk/>
            <pc:sldMk cId="2768005428" sldId="256"/>
            <ac:spMk id="16" creationId="{04FCE37C-8DC2-2979-0542-C855E385C65D}"/>
          </ac:spMkLst>
        </pc:spChg>
        <pc:spChg chg="add mod">
          <ac:chgData name="Nikhil Jathar" userId="7874bdcc0642262c" providerId="LiveId" clId="{B4C64DFD-E1A7-4DBB-B23B-271DFD8AF313}" dt="2022-10-20T12:15:22.231" v="736" actId="1076"/>
          <ac:spMkLst>
            <pc:docMk/>
            <pc:sldMk cId="2768005428" sldId="256"/>
            <ac:spMk id="17" creationId="{E449E8DB-C68C-3665-E10C-F29651A210EB}"/>
          </ac:spMkLst>
        </pc:spChg>
        <pc:spChg chg="add mod">
          <ac:chgData name="Nikhil Jathar" userId="7874bdcc0642262c" providerId="LiveId" clId="{B4C64DFD-E1A7-4DBB-B23B-271DFD8AF313}" dt="2022-10-20T12:16:37.532" v="743" actId="20577"/>
          <ac:spMkLst>
            <pc:docMk/>
            <pc:sldMk cId="2768005428" sldId="256"/>
            <ac:spMk id="18" creationId="{885CE2E6-2523-2FA8-2599-1A24DFC618A6}"/>
          </ac:spMkLst>
        </pc:spChg>
        <pc:grpChg chg="add mod">
          <ac:chgData name="Nikhil Jathar" userId="7874bdcc0642262c" providerId="LiveId" clId="{B4C64DFD-E1A7-4DBB-B23B-271DFD8AF313}" dt="2022-10-20T12:12:17.281" v="659" actId="1076"/>
          <ac:grpSpMkLst>
            <pc:docMk/>
            <pc:sldMk cId="2768005428" sldId="256"/>
            <ac:grpSpMk id="14" creationId="{E0D38FD1-83E6-8249-270D-25CEDAA1C9CE}"/>
          </ac:grpSpMkLst>
        </pc:grpChg>
        <pc:inkChg chg="add del">
          <ac:chgData name="Nikhil Jathar" userId="7874bdcc0642262c" providerId="LiveId" clId="{B4C64DFD-E1A7-4DBB-B23B-271DFD8AF313}" dt="2022-10-19T21:59:58.015" v="1" actId="478"/>
          <ac:inkMkLst>
            <pc:docMk/>
            <pc:sldMk cId="2768005428" sldId="256"/>
            <ac:inkMk id="2" creationId="{FDD5FCA6-D79D-9DE6-D018-9EFAEFCF6171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063B-7F9C-D325-762C-97C6DB55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1FD15-BCFC-C932-2528-E950DEC48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EE5A-407D-43CA-9156-9DCFD7F7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135A-2B7A-375C-F981-D837EFA2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F35F-E952-A74F-F01D-9F428712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C770-AC6D-AF86-EFDE-6EA6DDC6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6B31-0A72-CACC-EE87-793B9AC03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DB46-82DD-A72F-DE8E-DDEF06CD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8CC7-F4BD-0676-AD09-FE484C8D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CD13-49FA-6254-C0B7-BFC546C3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F9DC9-16B6-A81B-769C-773EDEAE3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B08DB-F0DA-694D-1F33-C2C99659A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F6BA-1AA8-ACD5-7D96-3C35C269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AE4A-2771-85A8-115A-5A19C7E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7E68-31A3-BE6B-44F9-B7480C7B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7ABD-6124-11DA-7BAE-A29D90B2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8889-CC84-BFD7-B5BC-3AA4722E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558F-2F14-D31F-CCB3-7D26BEB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6299-6B9E-BD61-E1CA-7071E341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2E30-F69D-148D-7101-1F9F2D1A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30D2-17ED-22D5-EA8C-1BCAC918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77D33-550E-A3F6-98F9-F3B7D9B9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B977-231A-73A5-8A97-BF924A3B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281C-8A17-DD61-C503-8C08BB0C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E20B-332B-04C8-7609-FC01B8B0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6EF-7A9A-027B-E70C-15E74A9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C3C3-4F7F-F360-A2BB-FEFCE767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23EB7-B759-6C2E-F805-31F4EA41B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D4EE-777B-66C6-2A22-CEF055D8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8E394-C7A9-34DB-815F-B0A980FF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B549-4E56-B90D-9B10-CE1493DF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7759-98AB-12CC-33CA-6932B29A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D657-663E-B2F9-4738-19C837E8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49397-54E9-56E6-3522-81F6BF5B8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88EDB-FF47-DAEC-B12B-204B132C8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27F57-51AE-CB0D-938A-31C45A82D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32A31-DF93-ED7B-74D6-D435AFC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C4D7E-9201-0D87-3D34-520E89C0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FDCF-7773-CECF-A5E1-2190F89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8467-E15C-0775-22BD-448FEDBA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41304-39C1-92E1-03B6-72832CC6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CAE31-3E97-F889-D8A8-BC039F7F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2C63E-B7BE-65E2-C1EA-64364165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5D37D-2EE2-4496-DF82-94B10155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B6573-F54B-0A9F-AF03-09900128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1A59-A73D-8EFE-1715-CFCACD4C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5A02-B8D0-ED50-F73C-4850E035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E97E-315A-64A1-5EEE-F30D4E39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FE71F-0C33-04E2-6E31-43BA2070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9B37-3600-BE56-7E7E-9E63856D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8E90-2F6F-C02C-D632-F00872C3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FE4DE-EEC7-F733-0991-3806C707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85B2-2019-032C-5534-6574EE52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88832-C9E2-942C-7C91-CC91D100B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7DDFE-B0D5-336A-09C4-FC0CB723F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761F-E1F2-E85C-255A-2C2C5D47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6D55-1727-2420-CCE9-751566FF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DF1C6-5E04-D9A0-EC96-DA88D31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B06E5-255D-93E3-6EBA-152788E1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C7265-506E-AB2C-D43E-71485E3D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3C2F-B1A2-5E89-6608-6080EDC56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219-6288-405D-8C2C-D02684FA46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8E20-1FAC-1059-734C-E671A3D6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C455-3DC3-AFE7-47DB-EF52DB64A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7BAC-C2DC-45E1-ADC7-B6BCAB23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D38FD1-83E6-8249-270D-25CEDAA1C9CE}"/>
              </a:ext>
            </a:extLst>
          </p:cNvPr>
          <p:cNvGrpSpPr/>
          <p:nvPr/>
        </p:nvGrpSpPr>
        <p:grpSpPr>
          <a:xfrm>
            <a:off x="592755" y="2213009"/>
            <a:ext cx="6739289" cy="1944301"/>
            <a:chOff x="277529" y="4716382"/>
            <a:chExt cx="6739289" cy="19443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AC37A9-F338-1942-064B-6B10131FA971}"/>
                </a:ext>
              </a:extLst>
            </p:cNvPr>
            <p:cNvSpPr/>
            <p:nvPr/>
          </p:nvSpPr>
          <p:spPr>
            <a:xfrm>
              <a:off x="277529" y="6333424"/>
              <a:ext cx="6739289" cy="32725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Classical Information and Computation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082E52-CD82-4B7F-48CD-CEAA9A2930E7}"/>
                </a:ext>
              </a:extLst>
            </p:cNvPr>
            <p:cNvSpPr/>
            <p:nvPr/>
          </p:nvSpPr>
          <p:spPr>
            <a:xfrm>
              <a:off x="277530" y="5929163"/>
              <a:ext cx="2658178" cy="32725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Quantum 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276DCB-4E48-F5E8-DE30-A69FB5F7D8C3}"/>
                </a:ext>
              </a:extLst>
            </p:cNvPr>
            <p:cNvSpPr/>
            <p:nvPr/>
          </p:nvSpPr>
          <p:spPr>
            <a:xfrm>
              <a:off x="277529" y="5563404"/>
              <a:ext cx="2658178" cy="32725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 Algebra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C5F4D2-CF20-B65C-3E83-0C8816CC0DCF}"/>
                </a:ext>
              </a:extLst>
            </p:cNvPr>
            <p:cNvSpPr/>
            <p:nvPr/>
          </p:nvSpPr>
          <p:spPr>
            <a:xfrm>
              <a:off x="277529" y="5101392"/>
              <a:ext cx="2658178" cy="32725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Multiple Quantum Bits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BBBE6C-858C-DB01-2055-9155DAD263EF}"/>
                </a:ext>
              </a:extLst>
            </p:cNvPr>
            <p:cNvSpPr/>
            <p:nvPr/>
          </p:nvSpPr>
          <p:spPr>
            <a:xfrm>
              <a:off x="3115378" y="5929163"/>
              <a:ext cx="3901440" cy="32725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Quantum Programming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43E52-38AE-90A8-B02B-52268EDFF436}"/>
                </a:ext>
              </a:extLst>
            </p:cNvPr>
            <p:cNvSpPr/>
            <p:nvPr/>
          </p:nvSpPr>
          <p:spPr>
            <a:xfrm>
              <a:off x="3115378" y="5505653"/>
              <a:ext cx="3901440" cy="32725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Entanglement and Quantum Protocols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B31A17-A44A-0E4F-9E4F-2029CFB1B3D3}"/>
                </a:ext>
              </a:extLst>
            </p:cNvPr>
            <p:cNvSpPr/>
            <p:nvPr/>
          </p:nvSpPr>
          <p:spPr>
            <a:xfrm>
              <a:off x="3115378" y="5091768"/>
              <a:ext cx="3901440" cy="32725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Quantum Algorithms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ACBEE6-45C4-131C-BED3-6BE35BAABA57}"/>
                </a:ext>
              </a:extLst>
            </p:cNvPr>
            <p:cNvSpPr/>
            <p:nvPr/>
          </p:nvSpPr>
          <p:spPr>
            <a:xfrm>
              <a:off x="277529" y="4716382"/>
              <a:ext cx="6739289" cy="32725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</p:grpSp>
      <p:sp>
        <p:nvSpPr>
          <p:cNvPr id="15" name="Cube 14">
            <a:extLst>
              <a:ext uri="{FF2B5EF4-FFF2-40B4-BE49-F238E27FC236}">
                <a16:creationId xmlns:a16="http://schemas.microsoft.com/office/drawing/2014/main" id="{FC8CA213-8586-FC7B-06B4-CADEF626019D}"/>
              </a:ext>
            </a:extLst>
          </p:cNvPr>
          <p:cNvSpPr/>
          <p:nvPr/>
        </p:nvSpPr>
        <p:spPr>
          <a:xfrm>
            <a:off x="7522464" y="5179836"/>
            <a:ext cx="1804416" cy="123139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QC Hardware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CE37C-8DC2-2979-0542-C855E385C65D}"/>
              </a:ext>
            </a:extLst>
          </p:cNvPr>
          <p:cNvSpPr/>
          <p:nvPr/>
        </p:nvSpPr>
        <p:spPr>
          <a:xfrm>
            <a:off x="592754" y="341537"/>
            <a:ext cx="6739289" cy="3272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9E8DB-C68C-3665-E10C-F29651A210EB}"/>
              </a:ext>
            </a:extLst>
          </p:cNvPr>
          <p:cNvSpPr/>
          <p:nvPr/>
        </p:nvSpPr>
        <p:spPr>
          <a:xfrm>
            <a:off x="7961376" y="341536"/>
            <a:ext cx="3796363" cy="32725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Characteristics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CE2E6-2523-2FA8-2599-1A24DFC618A6}"/>
              </a:ext>
            </a:extLst>
          </p:cNvPr>
          <p:cNvSpPr/>
          <p:nvPr/>
        </p:nvSpPr>
        <p:spPr>
          <a:xfrm>
            <a:off x="7961375" y="768256"/>
            <a:ext cx="3796363" cy="32725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Jathar</dc:creator>
  <cp:lastModifiedBy>Nikhil Jathar</cp:lastModifiedBy>
  <cp:revision>1</cp:revision>
  <dcterms:created xsi:type="dcterms:W3CDTF">2022-10-19T20:39:23Z</dcterms:created>
  <dcterms:modified xsi:type="dcterms:W3CDTF">2022-10-20T12:16:42Z</dcterms:modified>
</cp:coreProperties>
</file>