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9"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00A5F5-932F-4FFD-A2C9-E77D94E801B8}" v="352" dt="2022-09-27T17:31:25.1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4771" autoAdjust="0"/>
    <p:restoredTop sz="94675" autoAdjust="0"/>
  </p:normalViewPr>
  <p:slideViewPr>
    <p:cSldViewPr snapToGrid="0" showGuides="1">
      <p:cViewPr varScale="1">
        <p:scale>
          <a:sx n="94" d="100"/>
          <a:sy n="94" d="100"/>
        </p:scale>
        <p:origin x="744"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khil Jathar" userId="7874bdcc0642262c" providerId="LiveId" clId="{52B2ADC9-0160-4A38-9E7A-124CF52DD9EE}"/>
    <pc:docChg chg="custSel addSld modSld">
      <pc:chgData name="Nikhil Jathar" userId="7874bdcc0642262c" providerId="LiveId" clId="{52B2ADC9-0160-4A38-9E7A-124CF52DD9EE}" dt="2022-09-26T14:53:21.513" v="532" actId="20577"/>
      <pc:docMkLst>
        <pc:docMk/>
      </pc:docMkLst>
      <pc:sldChg chg="modSp mod">
        <pc:chgData name="Nikhil Jathar" userId="7874bdcc0642262c" providerId="LiveId" clId="{52B2ADC9-0160-4A38-9E7A-124CF52DD9EE}" dt="2022-09-26T14:43:00.445" v="67" actId="20577"/>
        <pc:sldMkLst>
          <pc:docMk/>
          <pc:sldMk cId="2536945672" sldId="256"/>
        </pc:sldMkLst>
        <pc:spChg chg="mod">
          <ac:chgData name="Nikhil Jathar" userId="7874bdcc0642262c" providerId="LiveId" clId="{52B2ADC9-0160-4A38-9E7A-124CF52DD9EE}" dt="2022-09-26T14:43:00.445" v="67" actId="20577"/>
          <ac:spMkLst>
            <pc:docMk/>
            <pc:sldMk cId="2536945672" sldId="256"/>
            <ac:spMk id="4" creationId="{FFF2BBF3-CBD8-8A00-3D68-5812A3CE9637}"/>
          </ac:spMkLst>
        </pc:spChg>
      </pc:sldChg>
      <pc:sldChg chg="modSp add mod">
        <pc:chgData name="Nikhil Jathar" userId="7874bdcc0642262c" providerId="LiveId" clId="{52B2ADC9-0160-4A38-9E7A-124CF52DD9EE}" dt="2022-09-26T14:43:21.804" v="75" actId="20577"/>
        <pc:sldMkLst>
          <pc:docMk/>
          <pc:sldMk cId="3686048330" sldId="257"/>
        </pc:sldMkLst>
        <pc:spChg chg="mod">
          <ac:chgData name="Nikhil Jathar" userId="7874bdcc0642262c" providerId="LiveId" clId="{52B2ADC9-0160-4A38-9E7A-124CF52DD9EE}" dt="2022-09-26T14:43:21.804" v="75" actId="20577"/>
          <ac:spMkLst>
            <pc:docMk/>
            <pc:sldMk cId="3686048330" sldId="257"/>
            <ac:spMk id="4" creationId="{FFF2BBF3-CBD8-8A00-3D68-5812A3CE9637}"/>
          </ac:spMkLst>
        </pc:spChg>
      </pc:sldChg>
      <pc:sldChg chg="modSp add mod">
        <pc:chgData name="Nikhil Jathar" userId="7874bdcc0642262c" providerId="LiveId" clId="{52B2ADC9-0160-4A38-9E7A-124CF52DD9EE}" dt="2022-09-26T14:44:28.743" v="148" actId="20577"/>
        <pc:sldMkLst>
          <pc:docMk/>
          <pc:sldMk cId="3322463746" sldId="258"/>
        </pc:sldMkLst>
        <pc:spChg chg="mod">
          <ac:chgData name="Nikhil Jathar" userId="7874bdcc0642262c" providerId="LiveId" clId="{52B2ADC9-0160-4A38-9E7A-124CF52DD9EE}" dt="2022-09-26T14:44:28.743" v="148" actId="20577"/>
          <ac:spMkLst>
            <pc:docMk/>
            <pc:sldMk cId="3322463746" sldId="258"/>
            <ac:spMk id="4" creationId="{FFF2BBF3-CBD8-8A00-3D68-5812A3CE9637}"/>
          </ac:spMkLst>
        </pc:spChg>
      </pc:sldChg>
      <pc:sldChg chg="modSp add mod">
        <pc:chgData name="Nikhil Jathar" userId="7874bdcc0642262c" providerId="LiveId" clId="{52B2ADC9-0160-4A38-9E7A-124CF52DD9EE}" dt="2022-09-26T14:45:22.943" v="174" actId="20577"/>
        <pc:sldMkLst>
          <pc:docMk/>
          <pc:sldMk cId="3701505485" sldId="259"/>
        </pc:sldMkLst>
        <pc:spChg chg="mod">
          <ac:chgData name="Nikhil Jathar" userId="7874bdcc0642262c" providerId="LiveId" clId="{52B2ADC9-0160-4A38-9E7A-124CF52DD9EE}" dt="2022-09-26T14:45:22.943" v="174" actId="20577"/>
          <ac:spMkLst>
            <pc:docMk/>
            <pc:sldMk cId="3701505485" sldId="259"/>
            <ac:spMk id="4" creationId="{FFF2BBF3-CBD8-8A00-3D68-5812A3CE9637}"/>
          </ac:spMkLst>
        </pc:spChg>
      </pc:sldChg>
      <pc:sldChg chg="modSp add mod">
        <pc:chgData name="Nikhil Jathar" userId="7874bdcc0642262c" providerId="LiveId" clId="{52B2ADC9-0160-4A38-9E7A-124CF52DD9EE}" dt="2022-09-26T14:46:07.238" v="203" actId="20577"/>
        <pc:sldMkLst>
          <pc:docMk/>
          <pc:sldMk cId="2853496501" sldId="260"/>
        </pc:sldMkLst>
        <pc:spChg chg="mod">
          <ac:chgData name="Nikhil Jathar" userId="7874bdcc0642262c" providerId="LiveId" clId="{52B2ADC9-0160-4A38-9E7A-124CF52DD9EE}" dt="2022-09-26T14:46:07.238" v="203" actId="20577"/>
          <ac:spMkLst>
            <pc:docMk/>
            <pc:sldMk cId="2853496501" sldId="260"/>
            <ac:spMk id="4" creationId="{FFF2BBF3-CBD8-8A00-3D68-5812A3CE9637}"/>
          </ac:spMkLst>
        </pc:spChg>
      </pc:sldChg>
      <pc:sldChg chg="modSp add mod">
        <pc:chgData name="Nikhil Jathar" userId="7874bdcc0642262c" providerId="LiveId" clId="{52B2ADC9-0160-4A38-9E7A-124CF52DD9EE}" dt="2022-09-26T14:46:54.393" v="234" actId="20577"/>
        <pc:sldMkLst>
          <pc:docMk/>
          <pc:sldMk cId="3322036816" sldId="261"/>
        </pc:sldMkLst>
        <pc:spChg chg="mod">
          <ac:chgData name="Nikhil Jathar" userId="7874bdcc0642262c" providerId="LiveId" clId="{52B2ADC9-0160-4A38-9E7A-124CF52DD9EE}" dt="2022-09-26T14:46:54.393" v="234" actId="20577"/>
          <ac:spMkLst>
            <pc:docMk/>
            <pc:sldMk cId="3322036816" sldId="261"/>
            <ac:spMk id="4" creationId="{FFF2BBF3-CBD8-8A00-3D68-5812A3CE9637}"/>
          </ac:spMkLst>
        </pc:spChg>
      </pc:sldChg>
      <pc:sldChg chg="modSp add mod">
        <pc:chgData name="Nikhil Jathar" userId="7874bdcc0642262c" providerId="LiveId" clId="{52B2ADC9-0160-4A38-9E7A-124CF52DD9EE}" dt="2022-09-26T14:48:04.048" v="285" actId="6549"/>
        <pc:sldMkLst>
          <pc:docMk/>
          <pc:sldMk cId="4002340876" sldId="262"/>
        </pc:sldMkLst>
        <pc:spChg chg="mod">
          <ac:chgData name="Nikhil Jathar" userId="7874bdcc0642262c" providerId="LiveId" clId="{52B2ADC9-0160-4A38-9E7A-124CF52DD9EE}" dt="2022-09-26T14:48:04.048" v="285" actId="6549"/>
          <ac:spMkLst>
            <pc:docMk/>
            <pc:sldMk cId="4002340876" sldId="262"/>
            <ac:spMk id="4" creationId="{FFF2BBF3-CBD8-8A00-3D68-5812A3CE9637}"/>
          </ac:spMkLst>
        </pc:spChg>
      </pc:sldChg>
      <pc:sldChg chg="modSp add mod">
        <pc:chgData name="Nikhil Jathar" userId="7874bdcc0642262c" providerId="LiveId" clId="{52B2ADC9-0160-4A38-9E7A-124CF52DD9EE}" dt="2022-09-26T14:48:58.875" v="343" actId="20577"/>
        <pc:sldMkLst>
          <pc:docMk/>
          <pc:sldMk cId="1632198359" sldId="263"/>
        </pc:sldMkLst>
        <pc:spChg chg="mod">
          <ac:chgData name="Nikhil Jathar" userId="7874bdcc0642262c" providerId="LiveId" clId="{52B2ADC9-0160-4A38-9E7A-124CF52DD9EE}" dt="2022-09-26T14:48:58.875" v="343" actId="20577"/>
          <ac:spMkLst>
            <pc:docMk/>
            <pc:sldMk cId="1632198359" sldId="263"/>
            <ac:spMk id="4" creationId="{FFF2BBF3-CBD8-8A00-3D68-5812A3CE9637}"/>
          </ac:spMkLst>
        </pc:spChg>
      </pc:sldChg>
      <pc:sldChg chg="modSp add mod">
        <pc:chgData name="Nikhil Jathar" userId="7874bdcc0642262c" providerId="LiveId" clId="{52B2ADC9-0160-4A38-9E7A-124CF52DD9EE}" dt="2022-09-26T14:50:01.436" v="389" actId="20577"/>
        <pc:sldMkLst>
          <pc:docMk/>
          <pc:sldMk cId="1408531212" sldId="264"/>
        </pc:sldMkLst>
        <pc:spChg chg="mod">
          <ac:chgData name="Nikhil Jathar" userId="7874bdcc0642262c" providerId="LiveId" clId="{52B2ADC9-0160-4A38-9E7A-124CF52DD9EE}" dt="2022-09-26T14:50:01.436" v="389" actId="20577"/>
          <ac:spMkLst>
            <pc:docMk/>
            <pc:sldMk cId="1408531212" sldId="264"/>
            <ac:spMk id="4" creationId="{FFF2BBF3-CBD8-8A00-3D68-5812A3CE9637}"/>
          </ac:spMkLst>
        </pc:spChg>
      </pc:sldChg>
      <pc:sldChg chg="modSp add mod">
        <pc:chgData name="Nikhil Jathar" userId="7874bdcc0642262c" providerId="LiveId" clId="{52B2ADC9-0160-4A38-9E7A-124CF52DD9EE}" dt="2022-09-26T14:51:15.235" v="430" actId="20577"/>
        <pc:sldMkLst>
          <pc:docMk/>
          <pc:sldMk cId="1385605035" sldId="265"/>
        </pc:sldMkLst>
        <pc:spChg chg="mod">
          <ac:chgData name="Nikhil Jathar" userId="7874bdcc0642262c" providerId="LiveId" clId="{52B2ADC9-0160-4A38-9E7A-124CF52DD9EE}" dt="2022-09-26T14:51:15.235" v="430" actId="20577"/>
          <ac:spMkLst>
            <pc:docMk/>
            <pc:sldMk cId="1385605035" sldId="265"/>
            <ac:spMk id="4" creationId="{FFF2BBF3-CBD8-8A00-3D68-5812A3CE9637}"/>
          </ac:spMkLst>
        </pc:spChg>
      </pc:sldChg>
      <pc:sldChg chg="modSp add mod">
        <pc:chgData name="Nikhil Jathar" userId="7874bdcc0642262c" providerId="LiveId" clId="{52B2ADC9-0160-4A38-9E7A-124CF52DD9EE}" dt="2022-09-26T14:52:02.484" v="450" actId="6549"/>
        <pc:sldMkLst>
          <pc:docMk/>
          <pc:sldMk cId="1909359104" sldId="266"/>
        </pc:sldMkLst>
        <pc:spChg chg="mod">
          <ac:chgData name="Nikhil Jathar" userId="7874bdcc0642262c" providerId="LiveId" clId="{52B2ADC9-0160-4A38-9E7A-124CF52DD9EE}" dt="2022-09-26T14:52:02.484" v="450" actId="6549"/>
          <ac:spMkLst>
            <pc:docMk/>
            <pc:sldMk cId="1909359104" sldId="266"/>
            <ac:spMk id="4" creationId="{FFF2BBF3-CBD8-8A00-3D68-5812A3CE9637}"/>
          </ac:spMkLst>
        </pc:spChg>
      </pc:sldChg>
      <pc:sldChg chg="modSp add mod">
        <pc:chgData name="Nikhil Jathar" userId="7874bdcc0642262c" providerId="LiveId" clId="{52B2ADC9-0160-4A38-9E7A-124CF52DD9EE}" dt="2022-09-26T14:52:55.310" v="507" actId="20577"/>
        <pc:sldMkLst>
          <pc:docMk/>
          <pc:sldMk cId="255477775" sldId="267"/>
        </pc:sldMkLst>
        <pc:spChg chg="mod">
          <ac:chgData name="Nikhil Jathar" userId="7874bdcc0642262c" providerId="LiveId" clId="{52B2ADC9-0160-4A38-9E7A-124CF52DD9EE}" dt="2022-09-26T14:52:55.310" v="507" actId="20577"/>
          <ac:spMkLst>
            <pc:docMk/>
            <pc:sldMk cId="255477775" sldId="267"/>
            <ac:spMk id="4" creationId="{FFF2BBF3-CBD8-8A00-3D68-5812A3CE9637}"/>
          </ac:spMkLst>
        </pc:spChg>
      </pc:sldChg>
      <pc:sldChg chg="modSp add mod">
        <pc:chgData name="Nikhil Jathar" userId="7874bdcc0642262c" providerId="LiveId" clId="{52B2ADC9-0160-4A38-9E7A-124CF52DD9EE}" dt="2022-09-26T14:53:21.513" v="532" actId="20577"/>
        <pc:sldMkLst>
          <pc:docMk/>
          <pc:sldMk cId="581855734" sldId="268"/>
        </pc:sldMkLst>
        <pc:spChg chg="mod">
          <ac:chgData name="Nikhil Jathar" userId="7874bdcc0642262c" providerId="LiveId" clId="{52B2ADC9-0160-4A38-9E7A-124CF52DD9EE}" dt="2022-09-26T14:53:21.513" v="532" actId="20577"/>
          <ac:spMkLst>
            <pc:docMk/>
            <pc:sldMk cId="581855734" sldId="268"/>
            <ac:spMk id="4" creationId="{FFF2BBF3-CBD8-8A00-3D68-5812A3CE9637}"/>
          </ac:spMkLst>
        </pc:spChg>
      </pc:sldChg>
    </pc:docChg>
  </pc:docChgLst>
  <pc:docChgLst>
    <pc:chgData name="Nikhil Jathar" userId="7874bdcc0642262c" providerId="LiveId" clId="{B700A5F5-932F-4FFD-A2C9-E77D94E801B8}"/>
    <pc:docChg chg="undo custSel addSld modSld">
      <pc:chgData name="Nikhil Jathar" userId="7874bdcc0642262c" providerId="LiveId" clId="{B700A5F5-932F-4FFD-A2C9-E77D94E801B8}" dt="2022-09-27T17:49:20.786" v="9742" actId="20577"/>
      <pc:docMkLst>
        <pc:docMk/>
      </pc:docMkLst>
      <pc:sldChg chg="addSp modSp mod modNotesTx">
        <pc:chgData name="Nikhil Jathar" userId="7874bdcc0642262c" providerId="LiveId" clId="{B700A5F5-932F-4FFD-A2C9-E77D94E801B8}" dt="2022-09-27T16:30:00.533" v="5973" actId="20577"/>
        <pc:sldMkLst>
          <pc:docMk/>
          <pc:sldMk cId="2536945672" sldId="256"/>
        </pc:sldMkLst>
        <pc:spChg chg="add mod">
          <ac:chgData name="Nikhil Jathar" userId="7874bdcc0642262c" providerId="LiveId" clId="{B700A5F5-932F-4FFD-A2C9-E77D94E801B8}" dt="2022-09-27T16:25:05.400" v="5870" actId="20577"/>
          <ac:spMkLst>
            <pc:docMk/>
            <pc:sldMk cId="2536945672" sldId="256"/>
            <ac:spMk id="2" creationId="{63185C89-CD7D-1956-AD1B-9F0CFC8C158B}"/>
          </ac:spMkLst>
        </pc:spChg>
        <pc:spChg chg="add mod">
          <ac:chgData name="Nikhil Jathar" userId="7874bdcc0642262c" providerId="LiveId" clId="{B700A5F5-932F-4FFD-A2C9-E77D94E801B8}" dt="2022-09-27T16:25:51.347" v="5900" actId="20577"/>
          <ac:spMkLst>
            <pc:docMk/>
            <pc:sldMk cId="2536945672" sldId="256"/>
            <ac:spMk id="3" creationId="{13D43408-2FE3-D75A-195A-5CA24F1A1A26}"/>
          </ac:spMkLst>
        </pc:spChg>
        <pc:spChg chg="add mod">
          <ac:chgData name="Nikhil Jathar" userId="7874bdcc0642262c" providerId="LiveId" clId="{B700A5F5-932F-4FFD-A2C9-E77D94E801B8}" dt="2022-09-27T16:28:49.838" v="5948" actId="20577"/>
          <ac:spMkLst>
            <pc:docMk/>
            <pc:sldMk cId="2536945672" sldId="256"/>
            <ac:spMk id="5" creationId="{933D3ED1-0057-F915-0088-7633A7222054}"/>
          </ac:spMkLst>
        </pc:spChg>
        <pc:spChg chg="add mod">
          <ac:chgData name="Nikhil Jathar" userId="7874bdcc0642262c" providerId="LiveId" clId="{B700A5F5-932F-4FFD-A2C9-E77D94E801B8}" dt="2022-09-27T16:26:45.471" v="5913" actId="20577"/>
          <ac:spMkLst>
            <pc:docMk/>
            <pc:sldMk cId="2536945672" sldId="256"/>
            <ac:spMk id="6" creationId="{0296958A-264C-201D-D70A-A16E5CCFE3EF}"/>
          </ac:spMkLst>
        </pc:spChg>
        <pc:spChg chg="add mod">
          <ac:chgData name="Nikhil Jathar" userId="7874bdcc0642262c" providerId="LiveId" clId="{B700A5F5-932F-4FFD-A2C9-E77D94E801B8}" dt="2022-09-27T16:30:00.533" v="5973" actId="20577"/>
          <ac:spMkLst>
            <pc:docMk/>
            <pc:sldMk cId="2536945672" sldId="256"/>
            <ac:spMk id="7" creationId="{F4CDF38B-460C-6431-6284-5FE9F77934B0}"/>
          </ac:spMkLst>
        </pc:spChg>
      </pc:sldChg>
      <pc:sldChg chg="addSp modSp mod">
        <pc:chgData name="Nikhil Jathar" userId="7874bdcc0642262c" providerId="LiveId" clId="{B700A5F5-932F-4FFD-A2C9-E77D94E801B8}" dt="2022-09-27T16:08:01.099" v="4764" actId="113"/>
        <pc:sldMkLst>
          <pc:docMk/>
          <pc:sldMk cId="581855734" sldId="268"/>
        </pc:sldMkLst>
        <pc:spChg chg="add mod">
          <ac:chgData name="Nikhil Jathar" userId="7874bdcc0642262c" providerId="LiveId" clId="{B700A5F5-932F-4FFD-A2C9-E77D94E801B8}" dt="2022-09-27T16:04:08.513" v="4683" actId="14100"/>
          <ac:spMkLst>
            <pc:docMk/>
            <pc:sldMk cId="581855734" sldId="268"/>
            <ac:spMk id="2" creationId="{92749C44-B313-899F-0B18-809CD08C3D33}"/>
          </ac:spMkLst>
        </pc:spChg>
        <pc:spChg chg="add mod">
          <ac:chgData name="Nikhil Jathar" userId="7874bdcc0642262c" providerId="LiveId" clId="{B700A5F5-932F-4FFD-A2C9-E77D94E801B8}" dt="2022-09-27T16:04:35.246" v="4697" actId="14100"/>
          <ac:spMkLst>
            <pc:docMk/>
            <pc:sldMk cId="581855734" sldId="268"/>
            <ac:spMk id="3" creationId="{D8F74334-424D-38F7-5E7F-D3B745447C65}"/>
          </ac:spMkLst>
        </pc:spChg>
        <pc:spChg chg="add mod">
          <ac:chgData name="Nikhil Jathar" userId="7874bdcc0642262c" providerId="LiveId" clId="{B700A5F5-932F-4FFD-A2C9-E77D94E801B8}" dt="2022-09-27T16:06:25.480" v="4707" actId="1076"/>
          <ac:spMkLst>
            <pc:docMk/>
            <pc:sldMk cId="581855734" sldId="268"/>
            <ac:spMk id="5" creationId="{64ADC055-CD94-6A77-7F7A-976ADA27E126}"/>
          </ac:spMkLst>
        </pc:spChg>
        <pc:spChg chg="add mod">
          <ac:chgData name="Nikhil Jathar" userId="7874bdcc0642262c" providerId="LiveId" clId="{B700A5F5-932F-4FFD-A2C9-E77D94E801B8}" dt="2022-09-27T16:05:24.627" v="4702" actId="2711"/>
          <ac:spMkLst>
            <pc:docMk/>
            <pc:sldMk cId="581855734" sldId="268"/>
            <ac:spMk id="6" creationId="{1FB2FF68-3780-933F-E0FC-A1CA038FB12D}"/>
          </ac:spMkLst>
        </pc:spChg>
        <pc:spChg chg="add mod">
          <ac:chgData name="Nikhil Jathar" userId="7874bdcc0642262c" providerId="LiveId" clId="{B700A5F5-932F-4FFD-A2C9-E77D94E801B8}" dt="2022-09-27T16:05:32.163" v="4703" actId="2711"/>
          <ac:spMkLst>
            <pc:docMk/>
            <pc:sldMk cId="581855734" sldId="268"/>
            <ac:spMk id="7" creationId="{B3F4660D-9FF4-C012-E5F9-8C70FB1CA38C}"/>
          </ac:spMkLst>
        </pc:spChg>
        <pc:spChg chg="add mod">
          <ac:chgData name="Nikhil Jathar" userId="7874bdcc0642262c" providerId="LiveId" clId="{B700A5F5-932F-4FFD-A2C9-E77D94E801B8}" dt="2022-09-27T16:05:15.428" v="4701" actId="2711"/>
          <ac:spMkLst>
            <pc:docMk/>
            <pc:sldMk cId="581855734" sldId="268"/>
            <ac:spMk id="8" creationId="{40E0C024-0ADB-BF4E-3FB5-11B3C9E4141E}"/>
          </ac:spMkLst>
        </pc:spChg>
        <pc:spChg chg="mod">
          <ac:chgData name="Nikhil Jathar" userId="7874bdcc0642262c" providerId="LiveId" clId="{B700A5F5-932F-4FFD-A2C9-E77D94E801B8}" dt="2022-09-27T16:04:25.946" v="4695" actId="1076"/>
          <ac:spMkLst>
            <pc:docMk/>
            <pc:sldMk cId="581855734" sldId="268"/>
            <ac:spMk id="9" creationId="{4C8BC6B5-7EE6-6EDC-1DEF-CCEB9223322A}"/>
          </ac:spMkLst>
        </pc:spChg>
        <pc:spChg chg="add mod">
          <ac:chgData name="Nikhil Jathar" userId="7874bdcc0642262c" providerId="LiveId" clId="{B700A5F5-932F-4FFD-A2C9-E77D94E801B8}" dt="2022-09-27T16:05:51.485" v="4704" actId="14100"/>
          <ac:spMkLst>
            <pc:docMk/>
            <pc:sldMk cId="581855734" sldId="268"/>
            <ac:spMk id="10" creationId="{B3E58305-6832-A67D-A968-AB733C8860C4}"/>
          </ac:spMkLst>
        </pc:spChg>
        <pc:spChg chg="add mod">
          <ac:chgData name="Nikhil Jathar" userId="7874bdcc0642262c" providerId="LiveId" clId="{B700A5F5-932F-4FFD-A2C9-E77D94E801B8}" dt="2022-09-27T16:08:01.099" v="4764" actId="113"/>
          <ac:spMkLst>
            <pc:docMk/>
            <pc:sldMk cId="581855734" sldId="268"/>
            <ac:spMk id="11" creationId="{B69D8F39-4EEE-BC9B-AB13-CF4E7921F144}"/>
          </ac:spMkLst>
        </pc:spChg>
        <pc:spChg chg="add mod">
          <ac:chgData name="Nikhil Jathar" userId="7874bdcc0642262c" providerId="LiveId" clId="{B700A5F5-932F-4FFD-A2C9-E77D94E801B8}" dt="2022-09-27T16:07:11.367" v="4717" actId="114"/>
          <ac:spMkLst>
            <pc:docMk/>
            <pc:sldMk cId="581855734" sldId="268"/>
            <ac:spMk id="12" creationId="{9BED74CF-2588-1234-014D-02D622B17F7B}"/>
          </ac:spMkLst>
        </pc:spChg>
        <pc:cxnChg chg="add mod">
          <ac:chgData name="Nikhil Jathar" userId="7874bdcc0642262c" providerId="LiveId" clId="{B700A5F5-932F-4FFD-A2C9-E77D94E801B8}" dt="2022-09-27T16:04:25.946" v="4695" actId="1076"/>
          <ac:cxnSpMkLst>
            <pc:docMk/>
            <pc:sldMk cId="581855734" sldId="268"/>
            <ac:cxnSpMk id="14" creationId="{479026FD-7C40-4C27-BEEB-A200E07B3C60}"/>
          </ac:cxnSpMkLst>
        </pc:cxnChg>
        <pc:cxnChg chg="add mod">
          <ac:chgData name="Nikhil Jathar" userId="7874bdcc0642262c" providerId="LiveId" clId="{B700A5F5-932F-4FFD-A2C9-E77D94E801B8}" dt="2022-09-27T16:04:25.946" v="4695" actId="1076"/>
          <ac:cxnSpMkLst>
            <pc:docMk/>
            <pc:sldMk cId="581855734" sldId="268"/>
            <ac:cxnSpMk id="16" creationId="{28B32C71-BA2A-F2DF-2E26-3EB5E0FEF7B1}"/>
          </ac:cxnSpMkLst>
        </pc:cxnChg>
        <pc:cxnChg chg="add mod">
          <ac:chgData name="Nikhil Jathar" userId="7874bdcc0642262c" providerId="LiveId" clId="{B700A5F5-932F-4FFD-A2C9-E77D94E801B8}" dt="2022-09-27T16:04:25.946" v="4695" actId="1076"/>
          <ac:cxnSpMkLst>
            <pc:docMk/>
            <pc:sldMk cId="581855734" sldId="268"/>
            <ac:cxnSpMk id="18" creationId="{F2FE0ED5-7A53-19E4-6391-DD3F14905CF6}"/>
          </ac:cxnSpMkLst>
        </pc:cxnChg>
      </pc:sldChg>
      <pc:sldChg chg="addSp delSp modSp add mod modNotesTx">
        <pc:chgData name="Nikhil Jathar" userId="7874bdcc0642262c" providerId="LiveId" clId="{B700A5F5-932F-4FFD-A2C9-E77D94E801B8}" dt="2022-09-27T17:49:20.786" v="9742" actId="20577"/>
        <pc:sldMkLst>
          <pc:docMk/>
          <pc:sldMk cId="3209599979" sldId="269"/>
        </pc:sldMkLst>
        <pc:spChg chg="mod">
          <ac:chgData name="Nikhil Jathar" userId="7874bdcc0642262c" providerId="LiveId" clId="{B700A5F5-932F-4FFD-A2C9-E77D94E801B8}" dt="2022-09-27T16:31:07.637" v="5996" actId="20577"/>
          <ac:spMkLst>
            <pc:docMk/>
            <pc:sldMk cId="3209599979" sldId="269"/>
            <ac:spMk id="2" creationId="{63185C89-CD7D-1956-AD1B-9F0CFC8C158B}"/>
          </ac:spMkLst>
        </pc:spChg>
        <pc:spChg chg="mod">
          <ac:chgData name="Nikhil Jathar" userId="7874bdcc0642262c" providerId="LiveId" clId="{B700A5F5-932F-4FFD-A2C9-E77D94E801B8}" dt="2022-09-27T17:39:45.846" v="9081" actId="1076"/>
          <ac:spMkLst>
            <pc:docMk/>
            <pc:sldMk cId="3209599979" sldId="269"/>
            <ac:spMk id="3" creationId="{13D43408-2FE3-D75A-195A-5CA24F1A1A26}"/>
          </ac:spMkLst>
        </pc:spChg>
        <pc:spChg chg="mod">
          <ac:chgData name="Nikhil Jathar" userId="7874bdcc0642262c" providerId="LiveId" clId="{B700A5F5-932F-4FFD-A2C9-E77D94E801B8}" dt="2022-09-27T17:44:50.095" v="9597" actId="14100"/>
          <ac:spMkLst>
            <pc:docMk/>
            <pc:sldMk cId="3209599979" sldId="269"/>
            <ac:spMk id="5" creationId="{933D3ED1-0057-F915-0088-7633A7222054}"/>
          </ac:spMkLst>
        </pc:spChg>
        <pc:spChg chg="mod">
          <ac:chgData name="Nikhil Jathar" userId="7874bdcc0642262c" providerId="LiveId" clId="{B700A5F5-932F-4FFD-A2C9-E77D94E801B8}" dt="2022-09-27T17:39:37.943" v="9080" actId="1076"/>
          <ac:spMkLst>
            <pc:docMk/>
            <pc:sldMk cId="3209599979" sldId="269"/>
            <ac:spMk id="6" creationId="{0296958A-264C-201D-D70A-A16E5CCFE3EF}"/>
          </ac:spMkLst>
        </pc:spChg>
        <pc:spChg chg="del">
          <ac:chgData name="Nikhil Jathar" userId="7874bdcc0642262c" providerId="LiveId" clId="{B700A5F5-932F-4FFD-A2C9-E77D94E801B8}" dt="2022-09-27T17:22:24.734" v="7497" actId="478"/>
          <ac:spMkLst>
            <pc:docMk/>
            <pc:sldMk cId="3209599979" sldId="269"/>
            <ac:spMk id="7" creationId="{F4CDF38B-460C-6431-6284-5FE9F77934B0}"/>
          </ac:spMkLst>
        </pc:spChg>
        <pc:spChg chg="add mod">
          <ac:chgData name="Nikhil Jathar" userId="7874bdcc0642262c" providerId="LiveId" clId="{B700A5F5-932F-4FFD-A2C9-E77D94E801B8}" dt="2022-09-27T17:45:19.889" v="9600" actId="14100"/>
          <ac:spMkLst>
            <pc:docMk/>
            <pc:sldMk cId="3209599979" sldId="269"/>
            <ac:spMk id="8" creationId="{5EC089AC-9267-13C0-0504-6DA082D190EC}"/>
          </ac:spMkLst>
        </pc:spChg>
        <pc:spChg chg="add mod">
          <ac:chgData name="Nikhil Jathar" userId="7874bdcc0642262c" providerId="LiveId" clId="{B700A5F5-932F-4FFD-A2C9-E77D94E801B8}" dt="2022-09-27T17:45:19.889" v="9600" actId="14100"/>
          <ac:spMkLst>
            <pc:docMk/>
            <pc:sldMk cId="3209599979" sldId="269"/>
            <ac:spMk id="9" creationId="{2F461C55-EE4D-350F-9C57-1FC2241659D7}"/>
          </ac:spMkLst>
        </pc:spChg>
        <pc:spChg chg="add mod">
          <ac:chgData name="Nikhil Jathar" userId="7874bdcc0642262c" providerId="LiveId" clId="{B700A5F5-932F-4FFD-A2C9-E77D94E801B8}" dt="2022-09-27T17:45:19.889" v="9600" actId="14100"/>
          <ac:spMkLst>
            <pc:docMk/>
            <pc:sldMk cId="3209599979" sldId="269"/>
            <ac:spMk id="10" creationId="{48DB0060-CD75-B444-1109-B02EEB0243AA}"/>
          </ac:spMkLst>
        </pc:spChg>
        <pc:spChg chg="add mod">
          <ac:chgData name="Nikhil Jathar" userId="7874bdcc0642262c" providerId="LiveId" clId="{B700A5F5-932F-4FFD-A2C9-E77D94E801B8}" dt="2022-09-27T17:45:19.889" v="9600" actId="14100"/>
          <ac:spMkLst>
            <pc:docMk/>
            <pc:sldMk cId="3209599979" sldId="269"/>
            <ac:spMk id="11" creationId="{1EC247EA-7124-086C-7E82-0E6ED70764CD}"/>
          </ac:spMkLst>
        </pc:spChg>
        <pc:spChg chg="add mod">
          <ac:chgData name="Nikhil Jathar" userId="7874bdcc0642262c" providerId="LiveId" clId="{B700A5F5-932F-4FFD-A2C9-E77D94E801B8}" dt="2022-09-27T17:45:19.889" v="9600" actId="14100"/>
          <ac:spMkLst>
            <pc:docMk/>
            <pc:sldMk cId="3209599979" sldId="269"/>
            <ac:spMk id="12" creationId="{95200789-B866-5311-FDC6-BEF09DCBFA7C}"/>
          </ac:spMkLst>
        </pc:spChg>
        <pc:spChg chg="add mod">
          <ac:chgData name="Nikhil Jathar" userId="7874bdcc0642262c" providerId="LiveId" clId="{B700A5F5-932F-4FFD-A2C9-E77D94E801B8}" dt="2022-09-27T17:45:39.611" v="9615" actId="1037"/>
          <ac:spMkLst>
            <pc:docMk/>
            <pc:sldMk cId="3209599979" sldId="269"/>
            <ac:spMk id="13" creationId="{02C647FF-7281-5F06-D427-3E46F77D1D76}"/>
          </ac:spMkLst>
        </pc:spChg>
        <pc:spChg chg="add mod">
          <ac:chgData name="Nikhil Jathar" userId="7874bdcc0642262c" providerId="LiveId" clId="{B700A5F5-932F-4FFD-A2C9-E77D94E801B8}" dt="2022-09-27T17:45:39.611" v="9615" actId="1037"/>
          <ac:spMkLst>
            <pc:docMk/>
            <pc:sldMk cId="3209599979" sldId="269"/>
            <ac:spMk id="14" creationId="{1AF3ED00-5EFB-14C5-903A-4C86E7E88408}"/>
          </ac:spMkLst>
        </pc:spChg>
        <pc:spChg chg="add mod">
          <ac:chgData name="Nikhil Jathar" userId="7874bdcc0642262c" providerId="LiveId" clId="{B700A5F5-932F-4FFD-A2C9-E77D94E801B8}" dt="2022-09-27T17:45:39.611" v="9615" actId="1037"/>
          <ac:spMkLst>
            <pc:docMk/>
            <pc:sldMk cId="3209599979" sldId="269"/>
            <ac:spMk id="15" creationId="{7CD36BA2-F529-36E4-627E-D9FD26458099}"/>
          </ac:spMkLst>
        </pc:spChg>
        <pc:spChg chg="add mod">
          <ac:chgData name="Nikhil Jathar" userId="7874bdcc0642262c" providerId="LiveId" clId="{B700A5F5-932F-4FFD-A2C9-E77D94E801B8}" dt="2022-09-27T17:45:39.611" v="9615" actId="1037"/>
          <ac:spMkLst>
            <pc:docMk/>
            <pc:sldMk cId="3209599979" sldId="269"/>
            <ac:spMk id="16" creationId="{6E281E4A-4323-B438-826C-AEE1E6DBECAD}"/>
          </ac:spMkLst>
        </pc:spChg>
        <pc:spChg chg="add mod">
          <ac:chgData name="Nikhil Jathar" userId="7874bdcc0642262c" providerId="LiveId" clId="{B700A5F5-932F-4FFD-A2C9-E77D94E801B8}" dt="2022-09-27T17:45:39.611" v="9615" actId="1037"/>
          <ac:spMkLst>
            <pc:docMk/>
            <pc:sldMk cId="3209599979" sldId="269"/>
            <ac:spMk id="17" creationId="{B65C6AE9-D24A-4DBA-9423-0D8A2F8FE818}"/>
          </ac:spMkLst>
        </pc:spChg>
        <pc:spChg chg="add mod">
          <ac:chgData name="Nikhil Jathar" userId="7874bdcc0642262c" providerId="LiveId" clId="{B700A5F5-932F-4FFD-A2C9-E77D94E801B8}" dt="2022-09-27T17:45:39.611" v="9615" actId="1037"/>
          <ac:spMkLst>
            <pc:docMk/>
            <pc:sldMk cId="3209599979" sldId="269"/>
            <ac:spMk id="18" creationId="{9AA7DB16-2324-A852-0E0D-7934E795BA72}"/>
          </ac:spMkLst>
        </pc:spChg>
        <pc:spChg chg="add del mod">
          <ac:chgData name="Nikhil Jathar" userId="7874bdcc0642262c" providerId="LiveId" clId="{B700A5F5-932F-4FFD-A2C9-E77D94E801B8}" dt="2022-09-27T17:26:31.064" v="7634" actId="478"/>
          <ac:spMkLst>
            <pc:docMk/>
            <pc:sldMk cId="3209599979" sldId="269"/>
            <ac:spMk id="19" creationId="{1DC1C1D5-7701-B0BB-509F-EC7073739649}"/>
          </ac:spMkLst>
        </pc:spChg>
        <pc:spChg chg="add del mod">
          <ac:chgData name="Nikhil Jathar" userId="7874bdcc0642262c" providerId="LiveId" clId="{B700A5F5-932F-4FFD-A2C9-E77D94E801B8}" dt="2022-09-27T17:26:22.681" v="7631"/>
          <ac:spMkLst>
            <pc:docMk/>
            <pc:sldMk cId="3209599979" sldId="269"/>
            <ac:spMk id="20" creationId="{199C3F99-2A1B-9C5F-6C9F-C60BC1CE1727}"/>
          </ac:spMkLst>
        </pc:spChg>
        <pc:spChg chg="add del mod">
          <ac:chgData name="Nikhil Jathar" userId="7874bdcc0642262c" providerId="LiveId" clId="{B700A5F5-932F-4FFD-A2C9-E77D94E801B8}" dt="2022-09-27T17:26:22.681" v="7631"/>
          <ac:spMkLst>
            <pc:docMk/>
            <pc:sldMk cId="3209599979" sldId="269"/>
            <ac:spMk id="21" creationId="{9CDAD586-2B35-599D-C47F-F64815FB3A81}"/>
          </ac:spMkLst>
        </pc:spChg>
        <pc:spChg chg="add mod">
          <ac:chgData name="Nikhil Jathar" userId="7874bdcc0642262c" providerId="LiveId" clId="{B700A5F5-932F-4FFD-A2C9-E77D94E801B8}" dt="2022-09-27T17:45:39.611" v="9615" actId="1037"/>
          <ac:spMkLst>
            <pc:docMk/>
            <pc:sldMk cId="3209599979" sldId="269"/>
            <ac:spMk id="22" creationId="{447F8205-E667-D928-C0D2-17C1B87AE5E4}"/>
          </ac:spMkLst>
        </pc:spChg>
        <pc:spChg chg="add mod">
          <ac:chgData name="Nikhil Jathar" userId="7874bdcc0642262c" providerId="LiveId" clId="{B700A5F5-932F-4FFD-A2C9-E77D94E801B8}" dt="2022-09-27T17:49:20.786" v="9742" actId="20577"/>
          <ac:spMkLst>
            <pc:docMk/>
            <pc:sldMk cId="3209599979" sldId="269"/>
            <ac:spMk id="23" creationId="{39535F78-76E7-B7BB-7C7D-3201E85E0A8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A921D3-8F64-4AA9-9568-7B0D453B2483}" type="datetimeFigureOut">
              <a:rPr lang="en-US" smtClean="0"/>
              <a:t>9/27/2022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94F48B-E05B-4BFE-AD4F-157ADFB89D9D}" type="slidenum">
              <a:rPr lang="en-US" smtClean="0"/>
              <a:t>‹#›</a:t>
            </a:fld>
            <a:endParaRPr lang="en-US"/>
          </a:p>
        </p:txBody>
      </p:sp>
    </p:spTree>
    <p:extLst>
      <p:ext uri="{BB962C8B-B14F-4D97-AF65-F5344CB8AC3E}">
        <p14:creationId xmlns:p14="http://schemas.microsoft.com/office/powerpoint/2010/main" val="374369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Survey the quantum hardware landscape and construct and grid that shows the key characteristics of each quantum hardware approach. Also list the companies in the landscape (IBM, Google, </a:t>
            </a:r>
            <a:r>
              <a:rPr lang="en-US" dirty="0" err="1"/>
              <a:t>Rigetti</a:t>
            </a:r>
            <a:r>
              <a:rPr lang="en-US" dirty="0"/>
              <a:t>, D-Wave, </a:t>
            </a:r>
            <a:r>
              <a:rPr lang="en-US" dirty="0" err="1"/>
              <a:t>etc</a:t>
            </a:r>
            <a:r>
              <a:rPr lang="en-US" dirty="0"/>
              <a:t>…)</a:t>
            </a:r>
          </a:p>
        </p:txBody>
      </p:sp>
      <p:sp>
        <p:nvSpPr>
          <p:cNvPr id="4" name="Slide Number Placeholder 3"/>
          <p:cNvSpPr>
            <a:spLocks noGrp="1"/>
          </p:cNvSpPr>
          <p:nvPr>
            <p:ph type="sldNum" sz="quarter" idx="5"/>
          </p:nvPr>
        </p:nvSpPr>
        <p:spPr/>
        <p:txBody>
          <a:bodyPr/>
          <a:lstStyle/>
          <a:p>
            <a:fld id="{8E94F48B-E05B-4BFE-AD4F-157ADFB89D9D}" type="slidenum">
              <a:rPr lang="en-US" smtClean="0"/>
              <a:t>1</a:t>
            </a:fld>
            <a:endParaRPr lang="en-US"/>
          </a:p>
        </p:txBody>
      </p:sp>
    </p:spTree>
    <p:extLst>
      <p:ext uri="{BB962C8B-B14F-4D97-AF65-F5344CB8AC3E}">
        <p14:creationId xmlns:p14="http://schemas.microsoft.com/office/powerpoint/2010/main" val="614650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Survey the current state of the most compelling use cases of QC and quantum algorithms.</a:t>
            </a:r>
          </a:p>
          <a:p>
            <a:pPr marL="228600" indent="-228600">
              <a:buAutoNum type="arabicPeriod"/>
            </a:pPr>
            <a:r>
              <a:rPr lang="en-US" dirty="0"/>
              <a:t>In the diagram shown, articulate how difficult it is to perform each of the sub-steps of going from the original problem to the solution via both pathways.</a:t>
            </a:r>
          </a:p>
        </p:txBody>
      </p:sp>
      <p:sp>
        <p:nvSpPr>
          <p:cNvPr id="4" name="Slide Number Placeholder 3"/>
          <p:cNvSpPr>
            <a:spLocks noGrp="1"/>
          </p:cNvSpPr>
          <p:nvPr>
            <p:ph type="sldNum" sz="quarter" idx="5"/>
          </p:nvPr>
        </p:nvSpPr>
        <p:spPr/>
        <p:txBody>
          <a:bodyPr/>
          <a:lstStyle/>
          <a:p>
            <a:fld id="{8E94F48B-E05B-4BFE-AD4F-157ADFB89D9D}" type="slidenum">
              <a:rPr lang="en-US" smtClean="0"/>
              <a:t>2</a:t>
            </a:fld>
            <a:endParaRPr lang="en-US"/>
          </a:p>
        </p:txBody>
      </p:sp>
    </p:spTree>
    <p:extLst>
      <p:ext uri="{BB962C8B-B14F-4D97-AF65-F5344CB8AC3E}">
        <p14:creationId xmlns:p14="http://schemas.microsoft.com/office/powerpoint/2010/main" val="22359422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E12B9-9A7A-5D05-7659-D59CA08C776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2200239-3373-A509-3D4E-6A54D53F7E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532443F-E8F4-45E5-0088-C474C0FA302B}"/>
              </a:ext>
            </a:extLst>
          </p:cNvPr>
          <p:cNvSpPr>
            <a:spLocks noGrp="1"/>
          </p:cNvSpPr>
          <p:nvPr>
            <p:ph type="dt" sz="half" idx="10"/>
          </p:nvPr>
        </p:nvSpPr>
        <p:spPr/>
        <p:txBody>
          <a:bodyPr/>
          <a:lstStyle/>
          <a:p>
            <a:fld id="{F752350C-C7DE-430E-96E8-C8FC2A32C42D}" type="datetimeFigureOut">
              <a:rPr lang="en-US" smtClean="0"/>
              <a:t>9/26/2022</a:t>
            </a:fld>
            <a:endParaRPr lang="en-US"/>
          </a:p>
        </p:txBody>
      </p:sp>
      <p:sp>
        <p:nvSpPr>
          <p:cNvPr id="5" name="Footer Placeholder 4">
            <a:extLst>
              <a:ext uri="{FF2B5EF4-FFF2-40B4-BE49-F238E27FC236}">
                <a16:creationId xmlns:a16="http://schemas.microsoft.com/office/drawing/2014/main" id="{1948363E-4721-0B37-60A0-2ACCF891AA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A6C955-6DB0-0861-5835-FBD3A46723DE}"/>
              </a:ext>
            </a:extLst>
          </p:cNvPr>
          <p:cNvSpPr>
            <a:spLocks noGrp="1"/>
          </p:cNvSpPr>
          <p:nvPr>
            <p:ph type="sldNum" sz="quarter" idx="12"/>
          </p:nvPr>
        </p:nvSpPr>
        <p:spPr/>
        <p:txBody>
          <a:bodyPr/>
          <a:lstStyle/>
          <a:p>
            <a:fld id="{B338D3CC-8422-4D97-9D3C-0A920A921A0F}" type="slidenum">
              <a:rPr lang="en-US" smtClean="0"/>
              <a:t>‹#›</a:t>
            </a:fld>
            <a:endParaRPr lang="en-US"/>
          </a:p>
        </p:txBody>
      </p:sp>
    </p:spTree>
    <p:extLst>
      <p:ext uri="{BB962C8B-B14F-4D97-AF65-F5344CB8AC3E}">
        <p14:creationId xmlns:p14="http://schemas.microsoft.com/office/powerpoint/2010/main" val="3136629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9D2F1-C4EB-9F8E-1AF3-99E8A8641B5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5837A7B-75C2-8537-740E-2F63700291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E33244-3019-132B-49A7-4DB4DC8AC8FE}"/>
              </a:ext>
            </a:extLst>
          </p:cNvPr>
          <p:cNvSpPr>
            <a:spLocks noGrp="1"/>
          </p:cNvSpPr>
          <p:nvPr>
            <p:ph type="dt" sz="half" idx="10"/>
          </p:nvPr>
        </p:nvSpPr>
        <p:spPr/>
        <p:txBody>
          <a:bodyPr/>
          <a:lstStyle/>
          <a:p>
            <a:fld id="{F752350C-C7DE-430E-96E8-C8FC2A32C42D}" type="datetimeFigureOut">
              <a:rPr lang="en-US" smtClean="0"/>
              <a:t>9/26/2022</a:t>
            </a:fld>
            <a:endParaRPr lang="en-US"/>
          </a:p>
        </p:txBody>
      </p:sp>
      <p:sp>
        <p:nvSpPr>
          <p:cNvPr id="5" name="Footer Placeholder 4">
            <a:extLst>
              <a:ext uri="{FF2B5EF4-FFF2-40B4-BE49-F238E27FC236}">
                <a16:creationId xmlns:a16="http://schemas.microsoft.com/office/drawing/2014/main" id="{5FDE70A3-89C2-805A-8508-E0290F4180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30235-37F3-C390-0A82-059BDBDD643F}"/>
              </a:ext>
            </a:extLst>
          </p:cNvPr>
          <p:cNvSpPr>
            <a:spLocks noGrp="1"/>
          </p:cNvSpPr>
          <p:nvPr>
            <p:ph type="sldNum" sz="quarter" idx="12"/>
          </p:nvPr>
        </p:nvSpPr>
        <p:spPr/>
        <p:txBody>
          <a:bodyPr/>
          <a:lstStyle/>
          <a:p>
            <a:fld id="{B338D3CC-8422-4D97-9D3C-0A920A921A0F}" type="slidenum">
              <a:rPr lang="en-US" smtClean="0"/>
              <a:t>‹#›</a:t>
            </a:fld>
            <a:endParaRPr lang="en-US"/>
          </a:p>
        </p:txBody>
      </p:sp>
    </p:spTree>
    <p:extLst>
      <p:ext uri="{BB962C8B-B14F-4D97-AF65-F5344CB8AC3E}">
        <p14:creationId xmlns:p14="http://schemas.microsoft.com/office/powerpoint/2010/main" val="3202789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997752-498F-1E64-56C7-A71F0B9B9B6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4B0E33-8AEE-0451-91B9-DB2509D2B0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8A990B-9B7A-86D9-7C3C-66AFA09D65DD}"/>
              </a:ext>
            </a:extLst>
          </p:cNvPr>
          <p:cNvSpPr>
            <a:spLocks noGrp="1"/>
          </p:cNvSpPr>
          <p:nvPr>
            <p:ph type="dt" sz="half" idx="10"/>
          </p:nvPr>
        </p:nvSpPr>
        <p:spPr/>
        <p:txBody>
          <a:bodyPr/>
          <a:lstStyle/>
          <a:p>
            <a:fld id="{F752350C-C7DE-430E-96E8-C8FC2A32C42D}" type="datetimeFigureOut">
              <a:rPr lang="en-US" smtClean="0"/>
              <a:t>9/26/2022</a:t>
            </a:fld>
            <a:endParaRPr lang="en-US"/>
          </a:p>
        </p:txBody>
      </p:sp>
      <p:sp>
        <p:nvSpPr>
          <p:cNvPr id="5" name="Footer Placeholder 4">
            <a:extLst>
              <a:ext uri="{FF2B5EF4-FFF2-40B4-BE49-F238E27FC236}">
                <a16:creationId xmlns:a16="http://schemas.microsoft.com/office/drawing/2014/main" id="{772F02BF-A1AC-228A-D6DC-0DD81AB385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103D68-37E9-4AC8-4DD3-B5F8DAD0DBFA}"/>
              </a:ext>
            </a:extLst>
          </p:cNvPr>
          <p:cNvSpPr>
            <a:spLocks noGrp="1"/>
          </p:cNvSpPr>
          <p:nvPr>
            <p:ph type="sldNum" sz="quarter" idx="12"/>
          </p:nvPr>
        </p:nvSpPr>
        <p:spPr/>
        <p:txBody>
          <a:bodyPr/>
          <a:lstStyle/>
          <a:p>
            <a:fld id="{B338D3CC-8422-4D97-9D3C-0A920A921A0F}" type="slidenum">
              <a:rPr lang="en-US" smtClean="0"/>
              <a:t>‹#›</a:t>
            </a:fld>
            <a:endParaRPr lang="en-US"/>
          </a:p>
        </p:txBody>
      </p:sp>
    </p:spTree>
    <p:extLst>
      <p:ext uri="{BB962C8B-B14F-4D97-AF65-F5344CB8AC3E}">
        <p14:creationId xmlns:p14="http://schemas.microsoft.com/office/powerpoint/2010/main" val="1409390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1D083-605E-34C0-48B2-5001558807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139B56-CC49-6257-C649-AE68C482DE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51920B-E396-3089-591D-455B58F3EF63}"/>
              </a:ext>
            </a:extLst>
          </p:cNvPr>
          <p:cNvSpPr>
            <a:spLocks noGrp="1"/>
          </p:cNvSpPr>
          <p:nvPr>
            <p:ph type="dt" sz="half" idx="10"/>
          </p:nvPr>
        </p:nvSpPr>
        <p:spPr/>
        <p:txBody>
          <a:bodyPr/>
          <a:lstStyle/>
          <a:p>
            <a:fld id="{F752350C-C7DE-430E-96E8-C8FC2A32C42D}" type="datetimeFigureOut">
              <a:rPr lang="en-US" smtClean="0"/>
              <a:t>9/26/2022</a:t>
            </a:fld>
            <a:endParaRPr lang="en-US"/>
          </a:p>
        </p:txBody>
      </p:sp>
      <p:sp>
        <p:nvSpPr>
          <p:cNvPr id="5" name="Footer Placeholder 4">
            <a:extLst>
              <a:ext uri="{FF2B5EF4-FFF2-40B4-BE49-F238E27FC236}">
                <a16:creationId xmlns:a16="http://schemas.microsoft.com/office/drawing/2014/main" id="{905DFA9C-D939-B5F9-5032-538ECBE0F7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BE415A-79EB-24EF-242F-B05F0C8026D2}"/>
              </a:ext>
            </a:extLst>
          </p:cNvPr>
          <p:cNvSpPr>
            <a:spLocks noGrp="1"/>
          </p:cNvSpPr>
          <p:nvPr>
            <p:ph type="sldNum" sz="quarter" idx="12"/>
          </p:nvPr>
        </p:nvSpPr>
        <p:spPr/>
        <p:txBody>
          <a:bodyPr/>
          <a:lstStyle/>
          <a:p>
            <a:fld id="{B338D3CC-8422-4D97-9D3C-0A920A921A0F}" type="slidenum">
              <a:rPr lang="en-US" smtClean="0"/>
              <a:t>‹#›</a:t>
            </a:fld>
            <a:endParaRPr lang="en-US"/>
          </a:p>
        </p:txBody>
      </p:sp>
    </p:spTree>
    <p:extLst>
      <p:ext uri="{BB962C8B-B14F-4D97-AF65-F5344CB8AC3E}">
        <p14:creationId xmlns:p14="http://schemas.microsoft.com/office/powerpoint/2010/main" val="2661953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D2C71-7BD5-6BE1-3D0F-37BB0A5DFE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0F4F317-F9B6-0C42-E2F9-104630A52B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15EF4A7-0BAB-A727-A9DF-2D50A5EC3F6C}"/>
              </a:ext>
            </a:extLst>
          </p:cNvPr>
          <p:cNvSpPr>
            <a:spLocks noGrp="1"/>
          </p:cNvSpPr>
          <p:nvPr>
            <p:ph type="dt" sz="half" idx="10"/>
          </p:nvPr>
        </p:nvSpPr>
        <p:spPr/>
        <p:txBody>
          <a:bodyPr/>
          <a:lstStyle/>
          <a:p>
            <a:fld id="{F752350C-C7DE-430E-96E8-C8FC2A32C42D}" type="datetimeFigureOut">
              <a:rPr lang="en-US" smtClean="0"/>
              <a:t>9/26/2022</a:t>
            </a:fld>
            <a:endParaRPr lang="en-US"/>
          </a:p>
        </p:txBody>
      </p:sp>
      <p:sp>
        <p:nvSpPr>
          <p:cNvPr id="5" name="Footer Placeholder 4">
            <a:extLst>
              <a:ext uri="{FF2B5EF4-FFF2-40B4-BE49-F238E27FC236}">
                <a16:creationId xmlns:a16="http://schemas.microsoft.com/office/drawing/2014/main" id="{B475A355-BE66-B5AC-6FBA-DDC84F3E26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604C9A-29E2-9A0D-3A90-C4F421F49256}"/>
              </a:ext>
            </a:extLst>
          </p:cNvPr>
          <p:cNvSpPr>
            <a:spLocks noGrp="1"/>
          </p:cNvSpPr>
          <p:nvPr>
            <p:ph type="sldNum" sz="quarter" idx="12"/>
          </p:nvPr>
        </p:nvSpPr>
        <p:spPr/>
        <p:txBody>
          <a:bodyPr/>
          <a:lstStyle/>
          <a:p>
            <a:fld id="{B338D3CC-8422-4D97-9D3C-0A920A921A0F}" type="slidenum">
              <a:rPr lang="en-US" smtClean="0"/>
              <a:t>‹#›</a:t>
            </a:fld>
            <a:endParaRPr lang="en-US"/>
          </a:p>
        </p:txBody>
      </p:sp>
    </p:spTree>
    <p:extLst>
      <p:ext uri="{BB962C8B-B14F-4D97-AF65-F5344CB8AC3E}">
        <p14:creationId xmlns:p14="http://schemas.microsoft.com/office/powerpoint/2010/main" val="2872540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074DF-6D77-5DC4-DB73-3CC4BF0585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DFFDB6-47C3-65A7-EE9E-50E5E3CA43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CA82929-FC52-3F7C-D060-74A099A9E3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841B59-EED0-D1EF-2C63-45C7A769BEE9}"/>
              </a:ext>
            </a:extLst>
          </p:cNvPr>
          <p:cNvSpPr>
            <a:spLocks noGrp="1"/>
          </p:cNvSpPr>
          <p:nvPr>
            <p:ph type="dt" sz="half" idx="10"/>
          </p:nvPr>
        </p:nvSpPr>
        <p:spPr/>
        <p:txBody>
          <a:bodyPr/>
          <a:lstStyle/>
          <a:p>
            <a:fld id="{F752350C-C7DE-430E-96E8-C8FC2A32C42D}" type="datetimeFigureOut">
              <a:rPr lang="en-US" smtClean="0"/>
              <a:t>9/26/2022</a:t>
            </a:fld>
            <a:endParaRPr lang="en-US"/>
          </a:p>
        </p:txBody>
      </p:sp>
      <p:sp>
        <p:nvSpPr>
          <p:cNvPr id="6" name="Footer Placeholder 5">
            <a:extLst>
              <a:ext uri="{FF2B5EF4-FFF2-40B4-BE49-F238E27FC236}">
                <a16:creationId xmlns:a16="http://schemas.microsoft.com/office/drawing/2014/main" id="{0F0A3682-F54D-514A-55AD-3AE281D7A2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F5CDED-3EE7-B811-025F-06E231FDBC30}"/>
              </a:ext>
            </a:extLst>
          </p:cNvPr>
          <p:cNvSpPr>
            <a:spLocks noGrp="1"/>
          </p:cNvSpPr>
          <p:nvPr>
            <p:ph type="sldNum" sz="quarter" idx="12"/>
          </p:nvPr>
        </p:nvSpPr>
        <p:spPr/>
        <p:txBody>
          <a:bodyPr/>
          <a:lstStyle/>
          <a:p>
            <a:fld id="{B338D3CC-8422-4D97-9D3C-0A920A921A0F}" type="slidenum">
              <a:rPr lang="en-US" smtClean="0"/>
              <a:t>‹#›</a:t>
            </a:fld>
            <a:endParaRPr lang="en-US"/>
          </a:p>
        </p:txBody>
      </p:sp>
    </p:spTree>
    <p:extLst>
      <p:ext uri="{BB962C8B-B14F-4D97-AF65-F5344CB8AC3E}">
        <p14:creationId xmlns:p14="http://schemas.microsoft.com/office/powerpoint/2010/main" val="2621693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1AD75-6D10-78E9-7A2D-FDA6930AB20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596A0C9-D430-1735-83C0-8479385A36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3C1D17-14CE-9C67-F139-B4DE1437D5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C770D31-5FE3-B4DE-1AA3-ADDC205106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C482EAD-AC27-3B99-9B03-1963508CDD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C14AE8-6C38-41AD-D5F2-037B2478B3D3}"/>
              </a:ext>
            </a:extLst>
          </p:cNvPr>
          <p:cNvSpPr>
            <a:spLocks noGrp="1"/>
          </p:cNvSpPr>
          <p:nvPr>
            <p:ph type="dt" sz="half" idx="10"/>
          </p:nvPr>
        </p:nvSpPr>
        <p:spPr/>
        <p:txBody>
          <a:bodyPr/>
          <a:lstStyle/>
          <a:p>
            <a:fld id="{F752350C-C7DE-430E-96E8-C8FC2A32C42D}" type="datetimeFigureOut">
              <a:rPr lang="en-US" smtClean="0"/>
              <a:t>9/26/2022</a:t>
            </a:fld>
            <a:endParaRPr lang="en-US"/>
          </a:p>
        </p:txBody>
      </p:sp>
      <p:sp>
        <p:nvSpPr>
          <p:cNvPr id="8" name="Footer Placeholder 7">
            <a:extLst>
              <a:ext uri="{FF2B5EF4-FFF2-40B4-BE49-F238E27FC236}">
                <a16:creationId xmlns:a16="http://schemas.microsoft.com/office/drawing/2014/main" id="{B094B5B6-48AE-3678-EDAF-7ED55852861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45BA417-DFB6-1310-E850-17129B6A9169}"/>
              </a:ext>
            </a:extLst>
          </p:cNvPr>
          <p:cNvSpPr>
            <a:spLocks noGrp="1"/>
          </p:cNvSpPr>
          <p:nvPr>
            <p:ph type="sldNum" sz="quarter" idx="12"/>
          </p:nvPr>
        </p:nvSpPr>
        <p:spPr/>
        <p:txBody>
          <a:bodyPr/>
          <a:lstStyle/>
          <a:p>
            <a:fld id="{B338D3CC-8422-4D97-9D3C-0A920A921A0F}" type="slidenum">
              <a:rPr lang="en-US" smtClean="0"/>
              <a:t>‹#›</a:t>
            </a:fld>
            <a:endParaRPr lang="en-US"/>
          </a:p>
        </p:txBody>
      </p:sp>
    </p:spTree>
    <p:extLst>
      <p:ext uri="{BB962C8B-B14F-4D97-AF65-F5344CB8AC3E}">
        <p14:creationId xmlns:p14="http://schemas.microsoft.com/office/powerpoint/2010/main" val="3699320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CB5DD-52CD-CA7D-987E-86217789ACC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83977C-61A9-2F20-228A-5C9F8BA0BEAE}"/>
              </a:ext>
            </a:extLst>
          </p:cNvPr>
          <p:cNvSpPr>
            <a:spLocks noGrp="1"/>
          </p:cNvSpPr>
          <p:nvPr>
            <p:ph type="dt" sz="half" idx="10"/>
          </p:nvPr>
        </p:nvSpPr>
        <p:spPr/>
        <p:txBody>
          <a:bodyPr/>
          <a:lstStyle/>
          <a:p>
            <a:fld id="{F752350C-C7DE-430E-96E8-C8FC2A32C42D}" type="datetimeFigureOut">
              <a:rPr lang="en-US" smtClean="0"/>
              <a:t>9/26/2022</a:t>
            </a:fld>
            <a:endParaRPr lang="en-US"/>
          </a:p>
        </p:txBody>
      </p:sp>
      <p:sp>
        <p:nvSpPr>
          <p:cNvPr id="4" name="Footer Placeholder 3">
            <a:extLst>
              <a:ext uri="{FF2B5EF4-FFF2-40B4-BE49-F238E27FC236}">
                <a16:creationId xmlns:a16="http://schemas.microsoft.com/office/drawing/2014/main" id="{D604B264-D85C-C6BE-0F7A-6AB587907CB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821E9C8-14B2-A86A-2787-347420E9A829}"/>
              </a:ext>
            </a:extLst>
          </p:cNvPr>
          <p:cNvSpPr>
            <a:spLocks noGrp="1"/>
          </p:cNvSpPr>
          <p:nvPr>
            <p:ph type="sldNum" sz="quarter" idx="12"/>
          </p:nvPr>
        </p:nvSpPr>
        <p:spPr/>
        <p:txBody>
          <a:bodyPr/>
          <a:lstStyle/>
          <a:p>
            <a:fld id="{B338D3CC-8422-4D97-9D3C-0A920A921A0F}" type="slidenum">
              <a:rPr lang="en-US" smtClean="0"/>
              <a:t>‹#›</a:t>
            </a:fld>
            <a:endParaRPr lang="en-US"/>
          </a:p>
        </p:txBody>
      </p:sp>
    </p:spTree>
    <p:extLst>
      <p:ext uri="{BB962C8B-B14F-4D97-AF65-F5344CB8AC3E}">
        <p14:creationId xmlns:p14="http://schemas.microsoft.com/office/powerpoint/2010/main" val="904463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994260-7B8A-0EF3-483D-C784BC32596C}"/>
              </a:ext>
            </a:extLst>
          </p:cNvPr>
          <p:cNvSpPr>
            <a:spLocks noGrp="1"/>
          </p:cNvSpPr>
          <p:nvPr>
            <p:ph type="dt" sz="half" idx="10"/>
          </p:nvPr>
        </p:nvSpPr>
        <p:spPr/>
        <p:txBody>
          <a:bodyPr/>
          <a:lstStyle/>
          <a:p>
            <a:fld id="{F752350C-C7DE-430E-96E8-C8FC2A32C42D}" type="datetimeFigureOut">
              <a:rPr lang="en-US" smtClean="0"/>
              <a:t>9/26/2022</a:t>
            </a:fld>
            <a:endParaRPr lang="en-US"/>
          </a:p>
        </p:txBody>
      </p:sp>
      <p:sp>
        <p:nvSpPr>
          <p:cNvPr id="3" name="Footer Placeholder 2">
            <a:extLst>
              <a:ext uri="{FF2B5EF4-FFF2-40B4-BE49-F238E27FC236}">
                <a16:creationId xmlns:a16="http://schemas.microsoft.com/office/drawing/2014/main" id="{CDE3EF33-7A5B-CB5B-0734-0B2D5FBE92D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5589BC2-C57B-D92E-40B5-3D3A12FB0861}"/>
              </a:ext>
            </a:extLst>
          </p:cNvPr>
          <p:cNvSpPr>
            <a:spLocks noGrp="1"/>
          </p:cNvSpPr>
          <p:nvPr>
            <p:ph type="sldNum" sz="quarter" idx="12"/>
          </p:nvPr>
        </p:nvSpPr>
        <p:spPr/>
        <p:txBody>
          <a:bodyPr/>
          <a:lstStyle/>
          <a:p>
            <a:fld id="{B338D3CC-8422-4D97-9D3C-0A920A921A0F}" type="slidenum">
              <a:rPr lang="en-US" smtClean="0"/>
              <a:t>‹#›</a:t>
            </a:fld>
            <a:endParaRPr lang="en-US"/>
          </a:p>
        </p:txBody>
      </p:sp>
    </p:spTree>
    <p:extLst>
      <p:ext uri="{BB962C8B-B14F-4D97-AF65-F5344CB8AC3E}">
        <p14:creationId xmlns:p14="http://schemas.microsoft.com/office/powerpoint/2010/main" val="3444032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3E0DB-EA99-71D0-2D4F-3537C7AD49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783B860-5F2C-BD6D-B03E-AFC8C369A2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D90677-0302-999C-9580-7AFE150A08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F4E56F-0313-270A-3FDD-A567CCAE6943}"/>
              </a:ext>
            </a:extLst>
          </p:cNvPr>
          <p:cNvSpPr>
            <a:spLocks noGrp="1"/>
          </p:cNvSpPr>
          <p:nvPr>
            <p:ph type="dt" sz="half" idx="10"/>
          </p:nvPr>
        </p:nvSpPr>
        <p:spPr/>
        <p:txBody>
          <a:bodyPr/>
          <a:lstStyle/>
          <a:p>
            <a:fld id="{F752350C-C7DE-430E-96E8-C8FC2A32C42D}" type="datetimeFigureOut">
              <a:rPr lang="en-US" smtClean="0"/>
              <a:t>9/26/2022</a:t>
            </a:fld>
            <a:endParaRPr lang="en-US"/>
          </a:p>
        </p:txBody>
      </p:sp>
      <p:sp>
        <p:nvSpPr>
          <p:cNvPr id="6" name="Footer Placeholder 5">
            <a:extLst>
              <a:ext uri="{FF2B5EF4-FFF2-40B4-BE49-F238E27FC236}">
                <a16:creationId xmlns:a16="http://schemas.microsoft.com/office/drawing/2014/main" id="{78A4D8CB-9B94-A099-10B9-B9E5B4B6F5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556165-82BA-A0AE-BFE0-C7E0C729DAA3}"/>
              </a:ext>
            </a:extLst>
          </p:cNvPr>
          <p:cNvSpPr>
            <a:spLocks noGrp="1"/>
          </p:cNvSpPr>
          <p:nvPr>
            <p:ph type="sldNum" sz="quarter" idx="12"/>
          </p:nvPr>
        </p:nvSpPr>
        <p:spPr/>
        <p:txBody>
          <a:bodyPr/>
          <a:lstStyle/>
          <a:p>
            <a:fld id="{B338D3CC-8422-4D97-9D3C-0A920A921A0F}" type="slidenum">
              <a:rPr lang="en-US" smtClean="0"/>
              <a:t>‹#›</a:t>
            </a:fld>
            <a:endParaRPr lang="en-US"/>
          </a:p>
        </p:txBody>
      </p:sp>
    </p:spTree>
    <p:extLst>
      <p:ext uri="{BB962C8B-B14F-4D97-AF65-F5344CB8AC3E}">
        <p14:creationId xmlns:p14="http://schemas.microsoft.com/office/powerpoint/2010/main" val="4245580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FC2D1-D8B1-9E55-7680-00963F5C70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16B6630-D59E-2827-1214-852F966742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A2AE6E8-F031-9F24-1475-F310C4C9BB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0F6540-B4E9-3122-1919-8AADBF7AA73D}"/>
              </a:ext>
            </a:extLst>
          </p:cNvPr>
          <p:cNvSpPr>
            <a:spLocks noGrp="1"/>
          </p:cNvSpPr>
          <p:nvPr>
            <p:ph type="dt" sz="half" idx="10"/>
          </p:nvPr>
        </p:nvSpPr>
        <p:spPr/>
        <p:txBody>
          <a:bodyPr/>
          <a:lstStyle/>
          <a:p>
            <a:fld id="{F752350C-C7DE-430E-96E8-C8FC2A32C42D}" type="datetimeFigureOut">
              <a:rPr lang="en-US" smtClean="0"/>
              <a:t>9/26/2022</a:t>
            </a:fld>
            <a:endParaRPr lang="en-US"/>
          </a:p>
        </p:txBody>
      </p:sp>
      <p:sp>
        <p:nvSpPr>
          <p:cNvPr id="6" name="Footer Placeholder 5">
            <a:extLst>
              <a:ext uri="{FF2B5EF4-FFF2-40B4-BE49-F238E27FC236}">
                <a16:creationId xmlns:a16="http://schemas.microsoft.com/office/drawing/2014/main" id="{F1FDA1EB-A534-94EB-E9FA-0A7F36FF7A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2FAA1-CE0E-DC30-D58B-A490D22EF0C0}"/>
              </a:ext>
            </a:extLst>
          </p:cNvPr>
          <p:cNvSpPr>
            <a:spLocks noGrp="1"/>
          </p:cNvSpPr>
          <p:nvPr>
            <p:ph type="sldNum" sz="quarter" idx="12"/>
          </p:nvPr>
        </p:nvSpPr>
        <p:spPr/>
        <p:txBody>
          <a:bodyPr/>
          <a:lstStyle/>
          <a:p>
            <a:fld id="{B338D3CC-8422-4D97-9D3C-0A920A921A0F}" type="slidenum">
              <a:rPr lang="en-US" smtClean="0"/>
              <a:t>‹#›</a:t>
            </a:fld>
            <a:endParaRPr lang="en-US"/>
          </a:p>
        </p:txBody>
      </p:sp>
    </p:spTree>
    <p:extLst>
      <p:ext uri="{BB962C8B-B14F-4D97-AF65-F5344CB8AC3E}">
        <p14:creationId xmlns:p14="http://schemas.microsoft.com/office/powerpoint/2010/main" val="4224306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1B66BD-A465-1098-67D8-F29032C962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861E7D4-8F0C-DA2A-3031-8136FFBBE0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4EAFFA-4D2C-9CD3-E589-7E6AABE087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52350C-C7DE-430E-96E8-C8FC2A32C42D}" type="datetimeFigureOut">
              <a:rPr lang="en-US" smtClean="0"/>
              <a:t>9/26/2022</a:t>
            </a:fld>
            <a:endParaRPr lang="en-US"/>
          </a:p>
        </p:txBody>
      </p:sp>
      <p:sp>
        <p:nvSpPr>
          <p:cNvPr id="5" name="Footer Placeholder 4">
            <a:extLst>
              <a:ext uri="{FF2B5EF4-FFF2-40B4-BE49-F238E27FC236}">
                <a16:creationId xmlns:a16="http://schemas.microsoft.com/office/drawing/2014/main" id="{B17674F1-E1EC-8C97-59FB-A0D3193F00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1FAA9E5-2B77-9E31-56EE-74732ED02E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38D3CC-8422-4D97-9D3C-0A920A921A0F}" type="slidenum">
              <a:rPr lang="en-US" smtClean="0"/>
              <a:t>‹#›</a:t>
            </a:fld>
            <a:endParaRPr lang="en-US"/>
          </a:p>
        </p:txBody>
      </p:sp>
    </p:spTree>
    <p:extLst>
      <p:ext uri="{BB962C8B-B14F-4D97-AF65-F5344CB8AC3E}">
        <p14:creationId xmlns:p14="http://schemas.microsoft.com/office/powerpoint/2010/main" val="42502486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F2BBF3-CBD8-8A00-3D68-5812A3CE9637}"/>
              </a:ext>
            </a:extLst>
          </p:cNvPr>
          <p:cNvSpPr>
            <a:spLocks noGrp="1"/>
          </p:cNvSpPr>
          <p:nvPr>
            <p:ph type="title"/>
          </p:nvPr>
        </p:nvSpPr>
        <p:spPr>
          <a:xfrm>
            <a:off x="382677" y="365126"/>
            <a:ext cx="11432015" cy="311612"/>
          </a:xfrm>
        </p:spPr>
        <p:txBody>
          <a:bodyPr>
            <a:normAutofit/>
          </a:bodyPr>
          <a:lstStyle/>
          <a:p>
            <a:pPr marL="1144588" indent="-1144588"/>
            <a:r>
              <a:rPr lang="en-US" sz="1400" b="1" dirty="0">
                <a:latin typeface="Arial Nova" panose="020B0504020202020204" pitchFamily="34" charset="0"/>
                <a:cs typeface="Aharoni" panose="02010803020104030203" pitchFamily="2" charset="-79"/>
              </a:rPr>
              <a:t>Chapter 1:	Evolution, Revolution, or Hype? (1-18)</a:t>
            </a:r>
          </a:p>
        </p:txBody>
      </p:sp>
      <p:sp>
        <p:nvSpPr>
          <p:cNvPr id="2" name="TextBox 1">
            <a:extLst>
              <a:ext uri="{FF2B5EF4-FFF2-40B4-BE49-F238E27FC236}">
                <a16:creationId xmlns:a16="http://schemas.microsoft.com/office/drawing/2014/main" id="{63185C89-CD7D-1956-AD1B-9F0CFC8C158B}"/>
              </a:ext>
            </a:extLst>
          </p:cNvPr>
          <p:cNvSpPr txBox="1"/>
          <p:nvPr/>
        </p:nvSpPr>
        <p:spPr>
          <a:xfrm>
            <a:off x="528320" y="676738"/>
            <a:ext cx="10969670" cy="830997"/>
          </a:xfrm>
          <a:prstGeom prst="rect">
            <a:avLst/>
          </a:prstGeom>
          <a:noFill/>
        </p:spPr>
        <p:txBody>
          <a:bodyPr wrap="none" rtlCol="0">
            <a:spAutoFit/>
          </a:bodyPr>
          <a:lstStyle/>
          <a:p>
            <a:r>
              <a:rPr lang="en-US" sz="1200" dirty="0">
                <a:latin typeface="Abadi" panose="020B0604020104020204" pitchFamily="34" charset="0"/>
              </a:rPr>
              <a:t>The core components of quantum computing (QC) are rooted in quantum physics.</a:t>
            </a:r>
          </a:p>
          <a:p>
            <a:r>
              <a:rPr lang="en-US" sz="1200" dirty="0">
                <a:latin typeface="Abadi" panose="020B0604020104020204" pitchFamily="34" charset="0"/>
              </a:rPr>
              <a:t>The potential consequences of QC are huge and will have deep impact on our society in areas such as security, finance, and science.</a:t>
            </a:r>
          </a:p>
          <a:p>
            <a:r>
              <a:rPr lang="en-US" sz="1200" dirty="0">
                <a:latin typeface="Abadi" panose="020B0604020104020204" pitchFamily="34" charset="0"/>
              </a:rPr>
              <a:t>What is the potential impact of QC on the life of developers?</a:t>
            </a:r>
          </a:p>
          <a:p>
            <a:r>
              <a:rPr lang="en-US" sz="1200" dirty="0">
                <a:latin typeface="Abadi" panose="020B0604020104020204" pitchFamily="34" charset="0"/>
              </a:rPr>
              <a:t>QC is not just an incremental enhancement of classical computing (CC). The core concepts of QC are fundamentally different, and its application area is also different.</a:t>
            </a:r>
          </a:p>
        </p:txBody>
      </p:sp>
      <p:sp>
        <p:nvSpPr>
          <p:cNvPr id="3" name="TextBox 2">
            <a:extLst>
              <a:ext uri="{FF2B5EF4-FFF2-40B4-BE49-F238E27FC236}">
                <a16:creationId xmlns:a16="http://schemas.microsoft.com/office/drawing/2014/main" id="{13D43408-2FE3-D75A-195A-5CA24F1A1A26}"/>
              </a:ext>
            </a:extLst>
          </p:cNvPr>
          <p:cNvSpPr txBox="1"/>
          <p:nvPr/>
        </p:nvSpPr>
        <p:spPr>
          <a:xfrm>
            <a:off x="788120" y="1600068"/>
            <a:ext cx="10174580" cy="830997"/>
          </a:xfrm>
          <a:prstGeom prst="rect">
            <a:avLst/>
          </a:prstGeom>
          <a:noFill/>
        </p:spPr>
        <p:txBody>
          <a:bodyPr wrap="none" rtlCol="0">
            <a:spAutoFit/>
          </a:bodyPr>
          <a:lstStyle/>
          <a:p>
            <a:r>
              <a:rPr lang="en-US" sz="1200" dirty="0">
                <a:latin typeface="Abadi" panose="020B0604020104020204" pitchFamily="34" charset="0"/>
              </a:rPr>
              <a:t>Why is it essential to prepare for the arrival of real QCs?</a:t>
            </a:r>
          </a:p>
          <a:p>
            <a:r>
              <a:rPr lang="en-US" sz="1200" dirty="0">
                <a:latin typeface="Abadi" panose="020B0604020104020204" pitchFamily="34" charset="0"/>
              </a:rPr>
              <a:t>Real quantum hardware is not yet available on a wide scale; regardless, developers should realize that building software using QC takes time and effort.</a:t>
            </a:r>
          </a:p>
          <a:p>
            <a:r>
              <a:rPr lang="en-US" sz="1200" dirty="0">
                <a:latin typeface="Abadi" panose="020B0604020104020204" pitchFamily="34" charset="0"/>
              </a:rPr>
              <a:t>Thanks to quantum simulators and early prototypes, nothing is preventing developers from starting to explore QC use cases today.</a:t>
            </a:r>
          </a:p>
          <a:p>
            <a:r>
              <a:rPr lang="en-US" sz="1200" dirty="0">
                <a:latin typeface="Abadi" panose="020B0604020104020204" pitchFamily="34" charset="0"/>
              </a:rPr>
              <a:t>Doing so will increase the chances that your software will be ready by the time quantum hardware is available at scale.</a:t>
            </a:r>
          </a:p>
        </p:txBody>
      </p:sp>
      <p:sp>
        <p:nvSpPr>
          <p:cNvPr id="5" name="TextBox 4">
            <a:extLst>
              <a:ext uri="{FF2B5EF4-FFF2-40B4-BE49-F238E27FC236}">
                <a16:creationId xmlns:a16="http://schemas.microsoft.com/office/drawing/2014/main" id="{933D3ED1-0057-F915-0088-7633A7222054}"/>
              </a:ext>
            </a:extLst>
          </p:cNvPr>
          <p:cNvSpPr txBox="1"/>
          <p:nvPr/>
        </p:nvSpPr>
        <p:spPr>
          <a:xfrm>
            <a:off x="528319" y="3677560"/>
            <a:ext cx="9956801" cy="1754326"/>
          </a:xfrm>
          <a:prstGeom prst="rect">
            <a:avLst/>
          </a:prstGeom>
          <a:noFill/>
        </p:spPr>
        <p:txBody>
          <a:bodyPr wrap="square" rtlCol="0">
            <a:spAutoFit/>
          </a:bodyPr>
          <a:lstStyle/>
          <a:p>
            <a:r>
              <a:rPr lang="en-US" sz="1200" dirty="0">
                <a:latin typeface="Abadi" panose="020B0604020104020204" pitchFamily="34" charset="0"/>
              </a:rPr>
              <a:t>The potential success of QC depends on various factors that can be put into two categories:</a:t>
            </a:r>
          </a:p>
          <a:p>
            <a:pPr marL="457200" indent="-228600">
              <a:buFont typeface="+mj-lt"/>
              <a:buAutoNum type="arabicPeriod"/>
            </a:pPr>
            <a:r>
              <a:rPr lang="en-US" sz="1200" b="1" dirty="0">
                <a:latin typeface="Abadi" panose="020B0604020104020204" pitchFamily="34" charset="0"/>
              </a:rPr>
              <a:t>Hardware</a:t>
            </a:r>
            <a:r>
              <a:rPr lang="en-US" sz="1200" dirty="0">
                <a:latin typeface="Abadi" panose="020B0604020104020204" pitchFamily="34" charset="0"/>
              </a:rPr>
              <a:t> – new and complex hardware is needed; QC hardware is by no means ready for mass production and creating hardware in the form of a QC or quantum coprocessor is extremely challenging; observing the smallest elements of nature and their behavior requires special hardware; it is already difficult to investigate and manipulate quantum effects in a closed lab and it is that much more challenging to utilize those quantum effects in a controllable way in real-world situations.</a:t>
            </a:r>
          </a:p>
          <a:p>
            <a:pPr marL="457200" indent="-228600">
              <a:buFont typeface="+mj-lt"/>
              <a:buAutoNum type="arabicPeriod"/>
            </a:pPr>
            <a:r>
              <a:rPr lang="en-US" sz="1200" b="1" dirty="0">
                <a:latin typeface="Abadi" panose="020B0604020104020204" pitchFamily="34" charset="0"/>
              </a:rPr>
              <a:t>Software</a:t>
            </a:r>
            <a:r>
              <a:rPr lang="en-US" sz="1200" dirty="0">
                <a:latin typeface="Abadi" panose="020B0604020104020204" pitchFamily="34" charset="0"/>
              </a:rPr>
              <a:t> – to use the capabilities offered by quantum hardware, dedicated software needs to be developed; making an abstraction of quantum hardware is a useful strategy; there is no reason for developers to wait until hardware is ready before they start thinking about software algorithms that will eventually operate on quantum hardware; the principles of QC are understood and can be simulated via QC simulators; it is expected that quantum software written for QC simulators will also work on real QCs, provided the core quantum concepts are similar</a:t>
            </a:r>
          </a:p>
        </p:txBody>
      </p:sp>
      <p:sp>
        <p:nvSpPr>
          <p:cNvPr id="6" name="TextBox 5">
            <a:extLst>
              <a:ext uri="{FF2B5EF4-FFF2-40B4-BE49-F238E27FC236}">
                <a16:creationId xmlns:a16="http://schemas.microsoft.com/office/drawing/2014/main" id="{0296958A-264C-201D-D70A-A16E5CCFE3EF}"/>
              </a:ext>
            </a:extLst>
          </p:cNvPr>
          <p:cNvSpPr txBox="1"/>
          <p:nvPr/>
        </p:nvSpPr>
        <p:spPr>
          <a:xfrm>
            <a:off x="528319" y="2431065"/>
            <a:ext cx="10264348" cy="1200329"/>
          </a:xfrm>
          <a:prstGeom prst="rect">
            <a:avLst/>
          </a:prstGeom>
          <a:noFill/>
        </p:spPr>
        <p:txBody>
          <a:bodyPr wrap="none" rtlCol="0">
            <a:spAutoFit/>
          </a:bodyPr>
          <a:lstStyle/>
          <a:p>
            <a:r>
              <a:rPr lang="en-US" sz="1200" b="1" dirty="0">
                <a:latin typeface="Abadi" panose="020B0604020104020204" pitchFamily="34" charset="0"/>
              </a:rPr>
              <a:t>Managing Expectations</a:t>
            </a:r>
          </a:p>
          <a:p>
            <a:pPr marL="457200" indent="-223838">
              <a:buFont typeface="Arial" panose="020B0604020202020204" pitchFamily="34" charset="0"/>
              <a:buChar char="•"/>
            </a:pPr>
            <a:r>
              <a:rPr lang="en-US" sz="1200" dirty="0">
                <a:latin typeface="Abadi" panose="020B0604020104020204" pitchFamily="34" charset="0"/>
              </a:rPr>
              <a:t>Don’t assume QC will fix everything.</a:t>
            </a:r>
          </a:p>
          <a:p>
            <a:pPr marL="457200" indent="-223838">
              <a:buFont typeface="Arial" panose="020B0604020202020204" pitchFamily="34" charset="0"/>
              <a:buChar char="•"/>
            </a:pPr>
            <a:r>
              <a:rPr lang="en-US" sz="1200" dirty="0">
                <a:latin typeface="Abadi" panose="020B0604020104020204" pitchFamily="34" charset="0"/>
              </a:rPr>
              <a:t>QC is fundamentally different from CC.</a:t>
            </a:r>
          </a:p>
          <a:p>
            <a:pPr marL="457200" indent="-223838">
              <a:buFont typeface="Arial" panose="020B0604020202020204" pitchFamily="34" charset="0"/>
              <a:buChar char="•"/>
            </a:pPr>
            <a:r>
              <a:rPr lang="en-US" sz="1200" dirty="0">
                <a:latin typeface="Abadi" panose="020B0604020104020204" pitchFamily="34" charset="0"/>
              </a:rPr>
              <a:t>QC is mainly suitable for complex problems.</a:t>
            </a:r>
          </a:p>
          <a:p>
            <a:pPr marL="457200" indent="-223838">
              <a:buFont typeface="Arial" panose="020B0604020202020204" pitchFamily="34" charset="0"/>
              <a:buChar char="•"/>
            </a:pPr>
            <a:r>
              <a:rPr lang="en-US" sz="1200" dirty="0">
                <a:latin typeface="Abadi" panose="020B0604020104020204" pitchFamily="34" charset="0"/>
              </a:rPr>
              <a:t>QCs and CCs will have to work together.</a:t>
            </a:r>
          </a:p>
          <a:p>
            <a:pPr marL="457200" indent="-223838">
              <a:buFont typeface="Arial" panose="020B0604020202020204" pitchFamily="34" charset="0"/>
              <a:buChar char="•"/>
            </a:pPr>
            <a:r>
              <a:rPr lang="en-US" sz="1200" dirty="0">
                <a:latin typeface="Abadi" panose="020B0604020104020204" pitchFamily="34" charset="0"/>
              </a:rPr>
              <a:t>Although quantum hardware is not yet crystallized, we can already work on software thanks to quantum simulators and early hardware prototypes</a:t>
            </a:r>
          </a:p>
        </p:txBody>
      </p:sp>
      <p:sp>
        <p:nvSpPr>
          <p:cNvPr id="7" name="TextBox 6">
            <a:extLst>
              <a:ext uri="{FF2B5EF4-FFF2-40B4-BE49-F238E27FC236}">
                <a16:creationId xmlns:a16="http://schemas.microsoft.com/office/drawing/2014/main" id="{F4CDF38B-460C-6431-6284-5FE9F77934B0}"/>
              </a:ext>
            </a:extLst>
          </p:cNvPr>
          <p:cNvSpPr txBox="1"/>
          <p:nvPr/>
        </p:nvSpPr>
        <p:spPr>
          <a:xfrm>
            <a:off x="528319" y="5478052"/>
            <a:ext cx="9697000" cy="830997"/>
          </a:xfrm>
          <a:prstGeom prst="rect">
            <a:avLst/>
          </a:prstGeom>
          <a:noFill/>
        </p:spPr>
        <p:txBody>
          <a:bodyPr wrap="square" rtlCol="0">
            <a:spAutoFit/>
          </a:bodyPr>
          <a:lstStyle/>
          <a:p>
            <a:r>
              <a:rPr lang="en-US" sz="1200" dirty="0">
                <a:latin typeface="Abadi" panose="020B0604020104020204" pitchFamily="34" charset="0"/>
              </a:rPr>
              <a:t>Quantum hardware needs to support a large number of reliable qubits that are available for a reasonable amount of time and can be controlled by CCs; it is not trivial to compare different QCs; the number of qubits may sound like a good criterion, but this can be misleading when accounting for issues such as coherence (how long a quantum state can be held); the slightest disturbance can destroy quantum states and therefore QCs are subject to errors that need to be corrected; this presents a lot of challenges with regards to controlling qubits</a:t>
            </a:r>
          </a:p>
        </p:txBody>
      </p:sp>
    </p:spTree>
    <p:extLst>
      <p:ext uri="{BB962C8B-B14F-4D97-AF65-F5344CB8AC3E}">
        <p14:creationId xmlns:p14="http://schemas.microsoft.com/office/powerpoint/2010/main" val="25369456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F2BBF3-CBD8-8A00-3D68-5812A3CE9637}"/>
              </a:ext>
            </a:extLst>
          </p:cNvPr>
          <p:cNvSpPr>
            <a:spLocks noGrp="1"/>
          </p:cNvSpPr>
          <p:nvPr>
            <p:ph type="title"/>
          </p:nvPr>
        </p:nvSpPr>
        <p:spPr>
          <a:xfrm>
            <a:off x="382677" y="365126"/>
            <a:ext cx="11432015" cy="311612"/>
          </a:xfrm>
        </p:spPr>
        <p:txBody>
          <a:bodyPr>
            <a:normAutofit/>
          </a:bodyPr>
          <a:lstStyle/>
          <a:p>
            <a:pPr marL="1144588" indent="-1144588"/>
            <a:r>
              <a:rPr lang="en-US" sz="1400" b="1" dirty="0">
                <a:latin typeface="Arial Nova" panose="020B0504020202020204" pitchFamily="34" charset="0"/>
                <a:cs typeface="Aharoni" panose="02010803020104030203" pitchFamily="2" charset="-79"/>
              </a:rPr>
              <a:t>Chapter 9:	Deutsch-</a:t>
            </a:r>
            <a:r>
              <a:rPr lang="en-US" sz="1400" b="1" dirty="0" err="1">
                <a:latin typeface="Arial Nova" panose="020B0504020202020204" pitchFamily="34" charset="0"/>
                <a:cs typeface="Aharoni" panose="02010803020104030203" pitchFamily="2" charset="-79"/>
              </a:rPr>
              <a:t>Jozsa</a:t>
            </a:r>
            <a:r>
              <a:rPr lang="en-US" sz="1400" b="1" dirty="0">
                <a:latin typeface="Arial Nova" panose="020B0504020202020204" pitchFamily="34" charset="0"/>
                <a:cs typeface="Aharoni" panose="02010803020104030203" pitchFamily="2" charset="-79"/>
              </a:rPr>
              <a:t> Algorithm (159-181)</a:t>
            </a:r>
          </a:p>
        </p:txBody>
      </p:sp>
    </p:spTree>
    <p:extLst>
      <p:ext uri="{BB962C8B-B14F-4D97-AF65-F5344CB8AC3E}">
        <p14:creationId xmlns:p14="http://schemas.microsoft.com/office/powerpoint/2010/main" val="1408531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F2BBF3-CBD8-8A00-3D68-5812A3CE9637}"/>
              </a:ext>
            </a:extLst>
          </p:cNvPr>
          <p:cNvSpPr>
            <a:spLocks noGrp="1"/>
          </p:cNvSpPr>
          <p:nvPr>
            <p:ph type="title"/>
          </p:nvPr>
        </p:nvSpPr>
        <p:spPr>
          <a:xfrm>
            <a:off x="382677" y="365126"/>
            <a:ext cx="11432015" cy="311612"/>
          </a:xfrm>
        </p:spPr>
        <p:txBody>
          <a:bodyPr>
            <a:normAutofit/>
          </a:bodyPr>
          <a:lstStyle/>
          <a:p>
            <a:pPr marL="1144588" indent="-1144588"/>
            <a:r>
              <a:rPr lang="en-US" sz="1400" b="1" dirty="0">
                <a:latin typeface="Arial Nova" panose="020B0504020202020204" pitchFamily="34" charset="0"/>
                <a:cs typeface="Aharoni" panose="02010803020104030203" pitchFamily="2" charset="-79"/>
              </a:rPr>
              <a:t>Chapter 10:	Grover’s Search Algorithm (182-206)</a:t>
            </a:r>
          </a:p>
        </p:txBody>
      </p:sp>
    </p:spTree>
    <p:extLst>
      <p:ext uri="{BB962C8B-B14F-4D97-AF65-F5344CB8AC3E}">
        <p14:creationId xmlns:p14="http://schemas.microsoft.com/office/powerpoint/2010/main" val="1385605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F2BBF3-CBD8-8A00-3D68-5812A3CE9637}"/>
              </a:ext>
            </a:extLst>
          </p:cNvPr>
          <p:cNvSpPr>
            <a:spLocks noGrp="1"/>
          </p:cNvSpPr>
          <p:nvPr>
            <p:ph type="title"/>
          </p:nvPr>
        </p:nvSpPr>
        <p:spPr>
          <a:xfrm>
            <a:off x="382677" y="365126"/>
            <a:ext cx="11432015" cy="311612"/>
          </a:xfrm>
        </p:spPr>
        <p:txBody>
          <a:bodyPr>
            <a:normAutofit/>
          </a:bodyPr>
          <a:lstStyle/>
          <a:p>
            <a:pPr marL="1144588" indent="-1144588"/>
            <a:r>
              <a:rPr lang="en-US" sz="1400" b="1" dirty="0">
                <a:latin typeface="Arial Nova" panose="020B0504020202020204" pitchFamily="34" charset="0"/>
                <a:cs typeface="Aharoni" panose="02010803020104030203" pitchFamily="2" charset="-79"/>
              </a:rPr>
              <a:t>Chapter 11:	Shor’s Algorithm (207-228)</a:t>
            </a:r>
          </a:p>
        </p:txBody>
      </p:sp>
    </p:spTree>
    <p:extLst>
      <p:ext uri="{BB962C8B-B14F-4D97-AF65-F5344CB8AC3E}">
        <p14:creationId xmlns:p14="http://schemas.microsoft.com/office/powerpoint/2010/main" val="1909359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F2BBF3-CBD8-8A00-3D68-5812A3CE9637}"/>
              </a:ext>
            </a:extLst>
          </p:cNvPr>
          <p:cNvSpPr>
            <a:spLocks noGrp="1"/>
          </p:cNvSpPr>
          <p:nvPr>
            <p:ph type="title"/>
          </p:nvPr>
        </p:nvSpPr>
        <p:spPr>
          <a:xfrm>
            <a:off x="382677" y="365126"/>
            <a:ext cx="11432015" cy="311612"/>
          </a:xfrm>
        </p:spPr>
        <p:txBody>
          <a:bodyPr>
            <a:normAutofit/>
          </a:bodyPr>
          <a:lstStyle/>
          <a:p>
            <a:pPr marL="1144588" indent="-1144588"/>
            <a:r>
              <a:rPr lang="en-US" sz="1400" b="1" dirty="0">
                <a:latin typeface="Arial Nova" panose="020B0504020202020204" pitchFamily="34" charset="0"/>
                <a:cs typeface="Aharoni" panose="02010803020104030203" pitchFamily="2" charset="-79"/>
              </a:rPr>
              <a:t>Appendix A:	Getting Started with Strange (229-233)</a:t>
            </a:r>
          </a:p>
        </p:txBody>
      </p:sp>
    </p:spTree>
    <p:extLst>
      <p:ext uri="{BB962C8B-B14F-4D97-AF65-F5344CB8AC3E}">
        <p14:creationId xmlns:p14="http://schemas.microsoft.com/office/powerpoint/2010/main" val="255477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F2BBF3-CBD8-8A00-3D68-5812A3CE9637}"/>
              </a:ext>
            </a:extLst>
          </p:cNvPr>
          <p:cNvSpPr>
            <a:spLocks noGrp="1"/>
          </p:cNvSpPr>
          <p:nvPr>
            <p:ph type="title"/>
          </p:nvPr>
        </p:nvSpPr>
        <p:spPr>
          <a:xfrm>
            <a:off x="382677" y="365126"/>
            <a:ext cx="11432015" cy="311612"/>
          </a:xfrm>
        </p:spPr>
        <p:txBody>
          <a:bodyPr>
            <a:normAutofit/>
          </a:bodyPr>
          <a:lstStyle/>
          <a:p>
            <a:pPr marL="1144588" indent="-1144588"/>
            <a:r>
              <a:rPr lang="en-US" sz="1400" b="1" dirty="0">
                <a:latin typeface="Arial Nova" panose="020B0504020202020204" pitchFamily="34" charset="0"/>
                <a:cs typeface="Aharoni" panose="02010803020104030203" pitchFamily="2" charset="-79"/>
              </a:rPr>
              <a:t>Appendix B:	</a:t>
            </a:r>
            <a:r>
              <a:rPr lang="en-US" sz="1400" b="1">
                <a:latin typeface="Arial Nova" panose="020B0504020202020204" pitchFamily="34" charset="0"/>
                <a:cs typeface="Aharoni" panose="02010803020104030203" pitchFamily="2" charset="-79"/>
              </a:rPr>
              <a:t>Linear Algebra (234-237)</a:t>
            </a:r>
            <a:endParaRPr lang="en-US" sz="1400" b="1" dirty="0">
              <a:latin typeface="Arial Nova" panose="020B0504020202020204" pitchFamily="34" charset="0"/>
              <a:cs typeface="Aharoni" panose="02010803020104030203" pitchFamily="2" charset="-79"/>
            </a:endParaRPr>
          </a:p>
        </p:txBody>
      </p:sp>
      <p:sp>
        <p:nvSpPr>
          <p:cNvPr id="2" name="TextBox 1">
            <a:extLst>
              <a:ext uri="{FF2B5EF4-FFF2-40B4-BE49-F238E27FC236}">
                <a16:creationId xmlns:a16="http://schemas.microsoft.com/office/drawing/2014/main" id="{92749C44-B313-899F-0B18-809CD08C3D33}"/>
              </a:ext>
            </a:extLst>
          </p:cNvPr>
          <p:cNvSpPr txBox="1"/>
          <p:nvPr/>
        </p:nvSpPr>
        <p:spPr>
          <a:xfrm>
            <a:off x="526773" y="794356"/>
            <a:ext cx="2602507" cy="338554"/>
          </a:xfrm>
          <a:prstGeom prst="rect">
            <a:avLst/>
          </a:prstGeom>
          <a:noFill/>
        </p:spPr>
        <p:txBody>
          <a:bodyPr wrap="square" rtlCol="0">
            <a:spAutoFit/>
          </a:bodyPr>
          <a:lstStyle/>
          <a:p>
            <a:r>
              <a:rPr lang="en-US" sz="1600" dirty="0">
                <a:latin typeface="Abadi" panose="020B0604020202020204" pitchFamily="34" charset="0"/>
              </a:rPr>
              <a:t>Matrix-Vector Multiplication</a:t>
            </a:r>
          </a:p>
        </p:txBody>
      </p:sp>
      <p:sp>
        <p:nvSpPr>
          <p:cNvPr id="3" name="TextBox 2">
            <a:extLst>
              <a:ext uri="{FF2B5EF4-FFF2-40B4-BE49-F238E27FC236}">
                <a16:creationId xmlns:a16="http://schemas.microsoft.com/office/drawing/2014/main" id="{D8F74334-424D-38F7-5E7F-D3B745447C65}"/>
              </a:ext>
            </a:extLst>
          </p:cNvPr>
          <p:cNvSpPr txBox="1"/>
          <p:nvPr/>
        </p:nvSpPr>
        <p:spPr>
          <a:xfrm>
            <a:off x="489734" y="2195655"/>
            <a:ext cx="2602507" cy="338554"/>
          </a:xfrm>
          <a:prstGeom prst="rect">
            <a:avLst/>
          </a:prstGeom>
          <a:noFill/>
        </p:spPr>
        <p:txBody>
          <a:bodyPr wrap="square" rtlCol="0">
            <a:spAutoFit/>
          </a:bodyPr>
          <a:lstStyle>
            <a:defPPr>
              <a:defRPr lang="en-US"/>
            </a:defPPr>
            <a:lvl1pPr>
              <a:defRPr sz="1600">
                <a:latin typeface="Abadi" panose="020B0604020202020204" pitchFamily="34" charset="0"/>
              </a:defRPr>
            </a:lvl1pPr>
          </a:lstStyle>
          <a:p>
            <a:r>
              <a:rPr lang="en-US" dirty="0"/>
              <a:t>Matrix-Matrix Multiplication</a:t>
            </a:r>
          </a:p>
        </p:txBody>
      </p:sp>
      <p:sp>
        <p:nvSpPr>
          <p:cNvPr id="5" name="TextBox 4">
            <a:extLst>
              <a:ext uri="{FF2B5EF4-FFF2-40B4-BE49-F238E27FC236}">
                <a16:creationId xmlns:a16="http://schemas.microsoft.com/office/drawing/2014/main" id="{64ADC055-CD94-6A77-7F7A-976ADA27E126}"/>
              </a:ext>
            </a:extLst>
          </p:cNvPr>
          <p:cNvSpPr txBox="1"/>
          <p:nvPr/>
        </p:nvSpPr>
        <p:spPr>
          <a:xfrm>
            <a:off x="489734" y="3450717"/>
            <a:ext cx="3071192" cy="338554"/>
          </a:xfrm>
          <a:prstGeom prst="rect">
            <a:avLst/>
          </a:prstGeom>
          <a:noFill/>
        </p:spPr>
        <p:txBody>
          <a:bodyPr wrap="square" rtlCol="0">
            <a:spAutoFit/>
          </a:bodyPr>
          <a:lstStyle>
            <a:defPPr>
              <a:defRPr lang="en-US"/>
            </a:defPPr>
            <a:lvl1pPr>
              <a:defRPr sz="1600">
                <a:latin typeface="Abadi" panose="020B0604020202020204" pitchFamily="34" charset="0"/>
              </a:defRPr>
            </a:lvl1pPr>
          </a:lstStyle>
          <a:p>
            <a:r>
              <a:rPr lang="en-US" dirty="0"/>
              <a:t>Tensor Multiplication</a:t>
            </a:r>
          </a:p>
        </p:txBody>
      </p:sp>
      <p:sp>
        <p:nvSpPr>
          <p:cNvPr id="6" name="TextBox 5">
            <a:extLst>
              <a:ext uri="{FF2B5EF4-FFF2-40B4-BE49-F238E27FC236}">
                <a16:creationId xmlns:a16="http://schemas.microsoft.com/office/drawing/2014/main" id="{1FB2FF68-3780-933F-E0FC-A1CA038FB12D}"/>
              </a:ext>
            </a:extLst>
          </p:cNvPr>
          <p:cNvSpPr txBox="1"/>
          <p:nvPr/>
        </p:nvSpPr>
        <p:spPr>
          <a:xfrm>
            <a:off x="3361855" y="1705235"/>
            <a:ext cx="2305879" cy="307777"/>
          </a:xfrm>
          <a:prstGeom prst="rect">
            <a:avLst/>
          </a:prstGeom>
          <a:noFill/>
        </p:spPr>
        <p:txBody>
          <a:bodyPr wrap="square" rtlCol="0">
            <a:spAutoFit/>
          </a:bodyPr>
          <a:lstStyle/>
          <a:p>
            <a:pPr algn="ctr"/>
            <a:r>
              <a:rPr lang="en-US" sz="1400" dirty="0">
                <a:latin typeface="Arial Nova Light" panose="020B0304020202020204" pitchFamily="34" charset="0"/>
              </a:rPr>
              <a:t>Quantum Gate ( </a:t>
            </a:r>
            <a:r>
              <a:rPr lang="en-US" sz="1400" i="1" dirty="0">
                <a:latin typeface="Arial Nova Light" panose="020B0304020202020204" pitchFamily="34" charset="0"/>
              </a:rPr>
              <a:t>A </a:t>
            </a:r>
            <a:r>
              <a:rPr lang="en-US" sz="1400" dirty="0">
                <a:latin typeface="Arial Nova Light" panose="020B0304020202020204" pitchFamily="34" charset="0"/>
              </a:rPr>
              <a:t>)</a:t>
            </a:r>
          </a:p>
        </p:txBody>
      </p:sp>
      <p:sp>
        <p:nvSpPr>
          <p:cNvPr id="7" name="TextBox 6">
            <a:extLst>
              <a:ext uri="{FF2B5EF4-FFF2-40B4-BE49-F238E27FC236}">
                <a16:creationId xmlns:a16="http://schemas.microsoft.com/office/drawing/2014/main" id="{B3F4660D-9FF4-C012-E5F9-8C70FB1CA38C}"/>
              </a:ext>
            </a:extLst>
          </p:cNvPr>
          <p:cNvSpPr txBox="1"/>
          <p:nvPr/>
        </p:nvSpPr>
        <p:spPr>
          <a:xfrm>
            <a:off x="5476352" y="1271795"/>
            <a:ext cx="2305879" cy="307777"/>
          </a:xfrm>
          <a:prstGeom prst="rect">
            <a:avLst/>
          </a:prstGeom>
          <a:noFill/>
        </p:spPr>
        <p:txBody>
          <a:bodyPr wrap="square" rtlCol="0">
            <a:spAutoFit/>
          </a:bodyPr>
          <a:lstStyle/>
          <a:p>
            <a:r>
              <a:rPr lang="en-US" sz="1400" dirty="0">
                <a:latin typeface="Arial Nova Light" panose="020B0304020202020204" pitchFamily="34" charset="0"/>
              </a:rPr>
              <a:t>Input Quantum State ( </a:t>
            </a:r>
            <a:r>
              <a:rPr lang="en-US" sz="1400" i="1" dirty="0">
                <a:latin typeface="Arial Nova Light" panose="020B0304020202020204" pitchFamily="34" charset="0"/>
              </a:rPr>
              <a:t>x </a:t>
            </a:r>
            <a:r>
              <a:rPr lang="en-US" sz="1400" dirty="0">
                <a:latin typeface="Arial Nova Light" panose="020B0304020202020204" pitchFamily="34" charset="0"/>
              </a:rPr>
              <a:t>)</a:t>
            </a:r>
          </a:p>
        </p:txBody>
      </p:sp>
      <p:sp>
        <p:nvSpPr>
          <p:cNvPr id="8" name="TextBox 7">
            <a:extLst>
              <a:ext uri="{FF2B5EF4-FFF2-40B4-BE49-F238E27FC236}">
                <a16:creationId xmlns:a16="http://schemas.microsoft.com/office/drawing/2014/main" id="{40E0C024-0ADB-BF4E-3FB5-11B3C9E4141E}"/>
              </a:ext>
            </a:extLst>
          </p:cNvPr>
          <p:cNvSpPr txBox="1"/>
          <p:nvPr/>
        </p:nvSpPr>
        <p:spPr>
          <a:xfrm>
            <a:off x="870969" y="1361883"/>
            <a:ext cx="2460406" cy="307777"/>
          </a:xfrm>
          <a:prstGeom prst="rect">
            <a:avLst/>
          </a:prstGeom>
          <a:noFill/>
        </p:spPr>
        <p:txBody>
          <a:bodyPr wrap="square" rtlCol="0">
            <a:spAutoFit/>
          </a:bodyPr>
          <a:lstStyle/>
          <a:p>
            <a:pPr algn="ctr"/>
            <a:r>
              <a:rPr lang="en-US" sz="1400" dirty="0">
                <a:latin typeface="Arial Nova Light" panose="020B0304020202020204" pitchFamily="34" charset="0"/>
              </a:rPr>
              <a:t>Resultant Quantum State ( </a:t>
            </a:r>
            <a:r>
              <a:rPr lang="en-US" sz="1400" i="1" dirty="0">
                <a:latin typeface="Arial Nova Light" panose="020B0304020202020204" pitchFamily="34" charset="0"/>
              </a:rPr>
              <a:t>y </a:t>
            </a:r>
            <a:r>
              <a:rPr lang="en-US" sz="1400" dirty="0">
                <a:latin typeface="Arial Nova Light" panose="020B0304020202020204" pitchFamily="34" charset="0"/>
              </a:rPr>
              <a:t>)</a:t>
            </a:r>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4C8BC6B5-7EE6-6EDC-1DEF-CCEB9223322A}"/>
                  </a:ext>
                </a:extLst>
              </p:cNvPr>
              <p:cNvSpPr txBox="1"/>
              <p:nvPr/>
            </p:nvSpPr>
            <p:spPr>
              <a:xfrm>
                <a:off x="3869414" y="994796"/>
                <a:ext cx="76437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𝑦</m:t>
                      </m:r>
                      <m:r>
                        <a:rPr lang="en-US" i="0">
                          <a:latin typeface="Cambria Math" panose="02040503050406030204" pitchFamily="18" charset="0"/>
                        </a:rPr>
                        <m:t>=</m:t>
                      </m:r>
                      <m:r>
                        <a:rPr lang="en-US" i="1">
                          <a:latin typeface="Cambria Math" panose="02040503050406030204" pitchFamily="18" charset="0"/>
                        </a:rPr>
                        <m:t>𝐴𝑥</m:t>
                      </m:r>
                    </m:oMath>
                  </m:oMathPara>
                </a14:m>
                <a:endParaRPr lang="en-US" dirty="0"/>
              </a:p>
            </p:txBody>
          </p:sp>
        </mc:Choice>
        <mc:Fallback>
          <p:sp>
            <p:nvSpPr>
              <p:cNvPr id="9" name="TextBox 8">
                <a:extLst>
                  <a:ext uri="{FF2B5EF4-FFF2-40B4-BE49-F238E27FC236}">
                    <a16:creationId xmlns:a16="http://schemas.microsoft.com/office/drawing/2014/main" id="{4C8BC6B5-7EE6-6EDC-1DEF-CCEB9223322A}"/>
                  </a:ext>
                </a:extLst>
              </p:cNvPr>
              <p:cNvSpPr txBox="1">
                <a:spLocks noRot="1" noChangeAspect="1" noMove="1" noResize="1" noEditPoints="1" noAdjustHandles="1" noChangeArrowheads="1" noChangeShapeType="1" noTextEdit="1"/>
              </p:cNvSpPr>
              <p:nvPr/>
            </p:nvSpPr>
            <p:spPr>
              <a:xfrm>
                <a:off x="3869414" y="994796"/>
                <a:ext cx="764376" cy="276999"/>
              </a:xfrm>
              <a:prstGeom prst="rect">
                <a:avLst/>
              </a:prstGeom>
              <a:blipFill>
                <a:blip r:embed="rId2"/>
                <a:stretch>
                  <a:fillRect l="-7200" r="-6400" b="-23913"/>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B3E58305-6832-A67D-A968-AB733C8860C4}"/>
              </a:ext>
            </a:extLst>
          </p:cNvPr>
          <p:cNvSpPr txBox="1"/>
          <p:nvPr/>
        </p:nvSpPr>
        <p:spPr>
          <a:xfrm>
            <a:off x="870969" y="2665357"/>
            <a:ext cx="5793991" cy="523220"/>
          </a:xfrm>
          <a:prstGeom prst="rect">
            <a:avLst/>
          </a:prstGeom>
          <a:noFill/>
        </p:spPr>
        <p:txBody>
          <a:bodyPr wrap="square" rtlCol="0">
            <a:spAutoFit/>
          </a:bodyPr>
          <a:lstStyle/>
          <a:p>
            <a:r>
              <a:rPr lang="en-US" sz="1400" dirty="0">
                <a:latin typeface="Arial Nova Light" panose="020B0604020202020204" pitchFamily="34" charset="0"/>
              </a:rPr>
              <a:t>If </a:t>
            </a:r>
            <a:r>
              <a:rPr lang="en-US" sz="1400" i="1" dirty="0">
                <a:latin typeface="Arial Nova Light" panose="020B0604020202020204" pitchFamily="34" charset="0"/>
              </a:rPr>
              <a:t>A</a:t>
            </a:r>
            <a:r>
              <a:rPr lang="en-US" sz="1400" dirty="0">
                <a:latin typeface="Arial Nova Light" panose="020B0604020202020204" pitchFamily="34" charset="0"/>
              </a:rPr>
              <a:t> is an </a:t>
            </a:r>
            <a:r>
              <a:rPr lang="en-US" sz="1400" i="1" dirty="0">
                <a:latin typeface="Arial Nova Light" panose="020B0604020202020204" pitchFamily="34" charset="0"/>
              </a:rPr>
              <a:t>m</a:t>
            </a:r>
            <a:r>
              <a:rPr lang="en-US" sz="1400" dirty="0">
                <a:latin typeface="Arial Nova Light" panose="020B0604020202020204" pitchFamily="34" charset="0"/>
              </a:rPr>
              <a:t> x </a:t>
            </a:r>
            <a:r>
              <a:rPr lang="en-US" sz="1400" i="1" dirty="0">
                <a:latin typeface="Arial Nova Light" panose="020B0604020202020204" pitchFamily="34" charset="0"/>
              </a:rPr>
              <a:t>n</a:t>
            </a:r>
            <a:r>
              <a:rPr lang="en-US" sz="1400" dirty="0">
                <a:latin typeface="Arial Nova Light" panose="020B0604020202020204" pitchFamily="34" charset="0"/>
              </a:rPr>
              <a:t> matrix and </a:t>
            </a:r>
            <a:r>
              <a:rPr lang="en-US" sz="1400" i="1" dirty="0">
                <a:latin typeface="Arial Nova Light" panose="020B0604020202020204" pitchFamily="34" charset="0"/>
              </a:rPr>
              <a:t>B</a:t>
            </a:r>
            <a:r>
              <a:rPr lang="en-US" sz="1400" dirty="0">
                <a:latin typeface="Arial Nova Light" panose="020B0604020202020204" pitchFamily="34" charset="0"/>
              </a:rPr>
              <a:t> is an </a:t>
            </a:r>
            <a:r>
              <a:rPr lang="en-US" sz="1400" i="1" dirty="0">
                <a:latin typeface="Arial Nova Light" panose="020B0604020202020204" pitchFamily="34" charset="0"/>
              </a:rPr>
              <a:t>n</a:t>
            </a:r>
            <a:r>
              <a:rPr lang="en-US" sz="1400" dirty="0">
                <a:latin typeface="Arial Nova Light" panose="020B0604020202020204" pitchFamily="34" charset="0"/>
              </a:rPr>
              <a:t> x </a:t>
            </a:r>
            <a:r>
              <a:rPr lang="en-US" sz="1400" i="1" dirty="0">
                <a:latin typeface="Arial Nova Light" panose="020B0604020202020204" pitchFamily="34" charset="0"/>
              </a:rPr>
              <a:t>p </a:t>
            </a:r>
            <a:r>
              <a:rPr lang="en-US" sz="1400" dirty="0">
                <a:latin typeface="Arial Nova Light" panose="020B0604020202020204" pitchFamily="34" charset="0"/>
              </a:rPr>
              <a:t>matrix, then </a:t>
            </a:r>
            <a:r>
              <a:rPr lang="en-US" sz="1400" i="1" dirty="0">
                <a:latin typeface="Arial Nova Light" panose="020B0604020202020204" pitchFamily="34" charset="0"/>
              </a:rPr>
              <a:t>AB</a:t>
            </a:r>
            <a:r>
              <a:rPr lang="en-US" sz="1400" dirty="0">
                <a:latin typeface="Arial Nova Light" panose="020B0604020202020204" pitchFamily="34" charset="0"/>
              </a:rPr>
              <a:t> is an </a:t>
            </a:r>
            <a:r>
              <a:rPr lang="en-US" sz="1400" i="1" dirty="0">
                <a:latin typeface="Arial Nova Light" panose="020B0604020202020204" pitchFamily="34" charset="0"/>
              </a:rPr>
              <a:t>m</a:t>
            </a:r>
            <a:r>
              <a:rPr lang="en-US" sz="1400" dirty="0">
                <a:latin typeface="Arial Nova Light" panose="020B0604020202020204" pitchFamily="34" charset="0"/>
              </a:rPr>
              <a:t> x </a:t>
            </a:r>
            <a:r>
              <a:rPr lang="en-US" sz="1400" i="1" dirty="0">
                <a:latin typeface="Arial Nova Light" panose="020B0604020202020204" pitchFamily="34" charset="0"/>
              </a:rPr>
              <a:t>p</a:t>
            </a:r>
            <a:r>
              <a:rPr lang="en-US" sz="1400" dirty="0">
                <a:latin typeface="Arial Nova Light" panose="020B0604020202020204" pitchFamily="34" charset="0"/>
              </a:rPr>
              <a:t> matrix.</a:t>
            </a:r>
          </a:p>
          <a:p>
            <a:r>
              <a:rPr lang="en-US" sz="1400" dirty="0">
                <a:latin typeface="Arial Nova Light" panose="020B0604020202020204" pitchFamily="34" charset="0"/>
              </a:rPr>
              <a:t>In Quantum Computing, we often deal with square matrices.</a:t>
            </a:r>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B69D8F39-4EEE-BC9B-AB13-CF4E7921F144}"/>
                  </a:ext>
                </a:extLst>
              </p:cNvPr>
              <p:cNvSpPr txBox="1"/>
              <p:nvPr/>
            </p:nvSpPr>
            <p:spPr>
              <a:xfrm>
                <a:off x="951271" y="4668825"/>
                <a:ext cx="8437246" cy="1113190"/>
              </a:xfrm>
              <a:prstGeom prst="rect">
                <a:avLst/>
              </a:prstGeom>
              <a:noFill/>
            </p:spPr>
            <p:txBody>
              <a:bodyPr wrap="none" lIns="0" tIns="0" rIns="0" bIns="0" rtlCol="0">
                <a:spAutoFit/>
              </a:bodyPr>
              <a:lstStyle/>
              <a:p>
                <a14:m>
                  <m:oMath xmlns:m="http://schemas.openxmlformats.org/officeDocument/2006/math">
                    <m:d>
                      <m:dPr>
                        <m:begChr m:val="["/>
                        <m:endChr m:val="]"/>
                        <m:ctrlPr>
                          <a:rPr lang="en-US" i="1" smtClean="0">
                            <a:latin typeface="Cambria Math" panose="02040503050406030204" pitchFamily="18" charset="0"/>
                          </a:rPr>
                        </m:ctrlPr>
                      </m:dPr>
                      <m:e>
                        <m:m>
                          <m:mPr>
                            <m:mcs>
                              <m:mc>
                                <m:mcPr>
                                  <m:count m:val="2"/>
                                  <m:mcJc m:val="center"/>
                                </m:mcPr>
                              </m:mc>
                            </m:mcs>
                            <m:ctrlPr>
                              <a:rPr lang="en-US" i="1" smtClean="0">
                                <a:latin typeface="Cambria Math" panose="02040503050406030204" pitchFamily="18" charset="0"/>
                              </a:rPr>
                            </m:ctrlPr>
                          </m:mPr>
                          <m:mr>
                            <m:e>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00</m:t>
                                  </m:r>
                                </m:sub>
                              </m:sSub>
                            </m:e>
                            <m:e>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01</m:t>
                                  </m:r>
                                </m:sub>
                              </m:sSub>
                            </m:e>
                          </m:mr>
                          <m:mr>
                            <m:e>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10</m:t>
                                  </m:r>
                                </m:sub>
                              </m:sSub>
                            </m:e>
                            <m:e>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11</m:t>
                                  </m:r>
                                </m:sub>
                              </m:sSub>
                            </m:e>
                          </m:mr>
                        </m:m>
                      </m:e>
                    </m:d>
                    <m:r>
                      <a:rPr lang="en-US" i="1" smtClean="0">
                        <a:latin typeface="Cambria Math" panose="02040503050406030204" pitchFamily="18" charset="0"/>
                        <a:ea typeface="Cambria Math" panose="02040503050406030204" pitchFamily="18" charset="0"/>
                      </a:rPr>
                      <m:t>⊗</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00</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01</m:t>
                                  </m:r>
                                </m:sub>
                              </m:sSub>
                            </m:e>
                          </m:mr>
                          <m:mr>
                            <m:e>
                              <m:sSub>
                                <m:sSubPr>
                                  <m:ctrlPr>
                                    <a:rPr lang="en-US" i="1">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10</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11</m:t>
                                  </m:r>
                                </m:sub>
                              </m:sSub>
                            </m:e>
                          </m:mr>
                        </m:m>
                      </m:e>
                    </m:d>
                    <m:r>
                      <a:rPr lang="en-US" b="0" i="0" smtClean="0">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00</m:t>
                                  </m:r>
                                </m:sub>
                              </m:sSub>
                              <m:d>
                                <m:dPr>
                                  <m:begChr m:val="["/>
                                  <m:endChr m:val="]"/>
                                  <m:ctrlPr>
                                    <a:rPr lang="en-US" i="1" smtClean="0">
                                      <a:latin typeface="Cambria Math" panose="02040503050406030204" pitchFamily="18" charset="0"/>
                                    </a:rPr>
                                  </m:ctrlPr>
                                </m:dPr>
                                <m:e>
                                  <m:r>
                                    <m:rPr>
                                      <m:sty m:val="p"/>
                                    </m:rPr>
                                    <a:rPr lang="en-US" b="0" i="0" smtClean="0">
                                      <a:latin typeface="Cambria Math" panose="02040503050406030204" pitchFamily="18" charset="0"/>
                                    </a:rPr>
                                    <m:t>B</m:t>
                                  </m:r>
                                </m:e>
                              </m:d>
                            </m:e>
                            <m:e>
                              <m:sSub>
                                <m:sSubPr>
                                  <m:ctrlPr>
                                    <a:rPr lang="en-US" i="1">
                                      <a:latin typeface="Cambria Math" panose="02040503050406030204" pitchFamily="18" charset="0"/>
                                    </a:rPr>
                                  </m:ctrlPr>
                                </m:sSubPr>
                                <m:e>
                                  <m:r>
                                    <a:rPr lang="en-US" b="0" i="1">
                                      <a:latin typeface="Cambria Math" panose="02040503050406030204" pitchFamily="18" charset="0"/>
                                    </a:rPr>
                                    <m:t>𝑎</m:t>
                                  </m:r>
                                </m:e>
                                <m:sub>
                                  <m:r>
                                    <a:rPr lang="en-US" b="0" i="1">
                                      <a:latin typeface="Cambria Math" panose="02040503050406030204" pitchFamily="18" charset="0"/>
                                    </a:rPr>
                                    <m:t>0</m:t>
                                  </m:r>
                                  <m:r>
                                    <a:rPr lang="en-US" b="0" i="1" smtClean="0">
                                      <a:latin typeface="Cambria Math" panose="02040503050406030204" pitchFamily="18" charset="0"/>
                                    </a:rPr>
                                    <m:t>1</m:t>
                                  </m:r>
                                </m:sub>
                              </m:sSub>
                              <m:d>
                                <m:dPr>
                                  <m:begChr m:val="["/>
                                  <m:endChr m:val="]"/>
                                  <m:ctrlPr>
                                    <a:rPr lang="en-US" i="1">
                                      <a:latin typeface="Cambria Math" panose="02040503050406030204" pitchFamily="18" charset="0"/>
                                    </a:rPr>
                                  </m:ctrlPr>
                                </m:dPr>
                                <m:e>
                                  <m:r>
                                    <a:rPr lang="en-US" b="0" i="1">
                                      <a:latin typeface="Cambria Math" panose="02040503050406030204" pitchFamily="18" charset="0"/>
                                    </a:rPr>
                                    <m:t>𝐵</m:t>
                                  </m:r>
                                </m:e>
                              </m:d>
                            </m:e>
                          </m:mr>
                          <m:mr>
                            <m:e>
                              <m:sSub>
                                <m:sSubPr>
                                  <m:ctrlPr>
                                    <a:rPr lang="en-US" i="1">
                                      <a:latin typeface="Cambria Math" panose="02040503050406030204" pitchFamily="18" charset="0"/>
                                    </a:rPr>
                                  </m:ctrlPr>
                                </m:sSubPr>
                                <m:e>
                                  <m:r>
                                    <a:rPr lang="en-US" b="0" i="1">
                                      <a:latin typeface="Cambria Math" panose="02040503050406030204" pitchFamily="18" charset="0"/>
                                    </a:rPr>
                                    <m:t>𝑎</m:t>
                                  </m:r>
                                </m:e>
                                <m:sub>
                                  <m:r>
                                    <a:rPr lang="en-US" b="0" i="1" smtClean="0">
                                      <a:latin typeface="Cambria Math" panose="02040503050406030204" pitchFamily="18" charset="0"/>
                                    </a:rPr>
                                    <m:t>10</m:t>
                                  </m:r>
                                </m:sub>
                              </m:sSub>
                              <m:d>
                                <m:dPr>
                                  <m:begChr m:val="["/>
                                  <m:endChr m:val="]"/>
                                  <m:ctrlPr>
                                    <a:rPr lang="en-US" i="1">
                                      <a:latin typeface="Cambria Math" panose="02040503050406030204" pitchFamily="18" charset="0"/>
                                    </a:rPr>
                                  </m:ctrlPr>
                                </m:dPr>
                                <m:e>
                                  <m:r>
                                    <m:rPr>
                                      <m:sty m:val="p"/>
                                    </m:rPr>
                                    <a:rPr lang="en-US" b="0" i="1">
                                      <a:latin typeface="Cambria Math" panose="02040503050406030204" pitchFamily="18" charset="0"/>
                                    </a:rPr>
                                    <m:t>B</m:t>
                                  </m:r>
                                </m:e>
                              </m:d>
                            </m:e>
                            <m:e>
                              <m:sSub>
                                <m:sSubPr>
                                  <m:ctrlPr>
                                    <a:rPr lang="en-US" i="1">
                                      <a:latin typeface="Cambria Math" panose="02040503050406030204" pitchFamily="18" charset="0"/>
                                    </a:rPr>
                                  </m:ctrlPr>
                                </m:sSubPr>
                                <m:e>
                                  <m:r>
                                    <a:rPr lang="en-US" b="0" i="1">
                                      <a:latin typeface="Cambria Math" panose="02040503050406030204" pitchFamily="18" charset="0"/>
                                    </a:rPr>
                                    <m:t>𝑎</m:t>
                                  </m:r>
                                </m:e>
                                <m:sub>
                                  <m:r>
                                    <a:rPr lang="en-US" b="0" i="1" smtClean="0">
                                      <a:latin typeface="Cambria Math" panose="02040503050406030204" pitchFamily="18" charset="0"/>
                                    </a:rPr>
                                    <m:t>11</m:t>
                                  </m:r>
                                </m:sub>
                              </m:sSub>
                              <m:d>
                                <m:dPr>
                                  <m:begChr m:val="["/>
                                  <m:endChr m:val="]"/>
                                  <m:ctrlPr>
                                    <a:rPr lang="en-US" i="1">
                                      <a:latin typeface="Cambria Math" panose="02040503050406030204" pitchFamily="18" charset="0"/>
                                    </a:rPr>
                                  </m:ctrlPr>
                                </m:dPr>
                                <m:e>
                                  <m:r>
                                    <m:rPr>
                                      <m:sty m:val="p"/>
                                    </m:rPr>
                                    <a:rPr lang="en-US" b="0" i="1">
                                      <a:latin typeface="Cambria Math" panose="02040503050406030204" pitchFamily="18" charset="0"/>
                                    </a:rPr>
                                    <m:t>B</m:t>
                                  </m:r>
                                </m:e>
                              </m:d>
                            </m:e>
                          </m:mr>
                        </m:m>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4"/>
                                  <m:mcJc m:val="center"/>
                                </m:mcPr>
                              </m:mc>
                            </m:mcs>
                            <m:ctrlPr>
                              <a:rPr lang="en-US" b="0" i="1" smtClean="0">
                                <a:latin typeface="Cambria Math" panose="02040503050406030204" pitchFamily="18" charset="0"/>
                              </a:rPr>
                            </m:ctrlPr>
                          </m:mP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00</m:t>
                                  </m:r>
                                </m:sub>
                              </m:sSub>
                              <m:sSub>
                                <m:sSubPr>
                                  <m:ctrlPr>
                                    <a:rPr lang="en-US" i="1">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00</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00</m:t>
                                  </m:r>
                                </m:sub>
                              </m:sSub>
                              <m:sSub>
                                <m:sSubPr>
                                  <m:ctrlPr>
                                    <a:rPr lang="en-US" i="1">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01</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01</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00</m:t>
                                  </m:r>
                                </m:sub>
                              </m:sSub>
                            </m:e>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01</m:t>
                                  </m:r>
                                </m:sub>
                              </m:sSub>
                              <m:sSub>
                                <m:sSubPr>
                                  <m:ctrlPr>
                                    <a:rPr lang="en-US" i="1">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01</m:t>
                                  </m:r>
                                </m:sub>
                              </m:sSub>
                            </m:e>
                          </m:mr>
                          <m:mr>
                            <m:e>
                              <m:sSub>
                                <m:sSubPr>
                                  <m:ctrlPr>
                                    <a:rPr lang="en-US" i="1">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00</m:t>
                                  </m:r>
                                </m:sub>
                              </m:sSub>
                              <m:sSub>
                                <m:sSubPr>
                                  <m:ctrlPr>
                                    <a:rPr lang="en-US" i="1">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10</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00</m:t>
                                  </m:r>
                                </m:sub>
                              </m:sSub>
                              <m:sSub>
                                <m:sSubPr>
                                  <m:ctrlPr>
                                    <a:rPr lang="en-US" i="1">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11</m:t>
                                  </m:r>
                                </m:sub>
                              </m:sSub>
                            </m:e>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01</m:t>
                                  </m:r>
                                </m:sub>
                              </m:sSub>
                              <m:sSub>
                                <m:sSubPr>
                                  <m:ctrlPr>
                                    <a:rPr lang="en-US" i="1">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10</m:t>
                                  </m:r>
                                </m:sub>
                              </m:sSub>
                            </m:e>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01</m:t>
                                  </m:r>
                                </m:sub>
                              </m:sSub>
                              <m:sSub>
                                <m:sSubPr>
                                  <m:ctrlPr>
                                    <a:rPr lang="en-US" i="1">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11</m:t>
                                  </m:r>
                                </m:sub>
                              </m:sSub>
                            </m:e>
                          </m:mr>
                          <m:mr>
                            <m:e>
                              <m:sSub>
                                <m:sSubPr>
                                  <m:ctrlPr>
                                    <a:rPr lang="en-US" i="1">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10</m:t>
                                  </m:r>
                                </m:sub>
                              </m:sSub>
                              <m:sSub>
                                <m:sSubPr>
                                  <m:ctrlPr>
                                    <a:rPr lang="en-US" i="1">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00</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10</m:t>
                                  </m:r>
                                </m:sub>
                              </m:sSub>
                              <m:sSub>
                                <m:sSubPr>
                                  <m:ctrlPr>
                                    <a:rPr lang="en-US" i="1">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01</m:t>
                                  </m:r>
                                </m:sub>
                              </m:sSub>
                            </m:e>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1</m:t>
                                  </m:r>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00</m:t>
                                  </m:r>
                                </m:sub>
                              </m:sSub>
                            </m:e>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01</m:t>
                                  </m:r>
                                </m:sub>
                              </m:sSub>
                            </m:e>
                          </m:mr>
                          <m:mr>
                            <m:e>
                              <m:sSub>
                                <m:sSubPr>
                                  <m:ctrlPr>
                                    <a:rPr lang="en-US" i="1">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10</m:t>
                                  </m:r>
                                </m:sub>
                              </m:sSub>
                              <m:sSub>
                                <m:sSubPr>
                                  <m:ctrlPr>
                                    <a:rPr lang="en-US" i="1">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10</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10</m:t>
                                  </m:r>
                                </m:sub>
                              </m:sSub>
                              <m:sSub>
                                <m:sSubPr>
                                  <m:ctrlPr>
                                    <a:rPr lang="en-US" i="1">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11</m:t>
                                  </m:r>
                                </m:sub>
                              </m:sSub>
                            </m:e>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10</m:t>
                                  </m:r>
                                </m:sub>
                              </m:sSub>
                            </m:e>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11</m:t>
                                  </m:r>
                                </m:sub>
                              </m:sSub>
                            </m:e>
                          </m:mr>
                        </m:m>
                      </m:e>
                    </m:d>
                  </m:oMath>
                </a14:m>
                <a:r>
                  <a:rPr lang="en-US" dirty="0">
                    <a:latin typeface="Arial Nova Light" panose="020B0304020202020204" pitchFamily="34" charset="0"/>
                  </a:rPr>
                  <a:t>  </a:t>
                </a:r>
              </a:p>
            </p:txBody>
          </p:sp>
        </mc:Choice>
        <mc:Fallback>
          <p:sp>
            <p:nvSpPr>
              <p:cNvPr id="11" name="TextBox 10">
                <a:extLst>
                  <a:ext uri="{FF2B5EF4-FFF2-40B4-BE49-F238E27FC236}">
                    <a16:creationId xmlns:a16="http://schemas.microsoft.com/office/drawing/2014/main" id="{B69D8F39-4EEE-BC9B-AB13-CF4E7921F144}"/>
                  </a:ext>
                </a:extLst>
              </p:cNvPr>
              <p:cNvSpPr txBox="1">
                <a:spLocks noRot="1" noChangeAspect="1" noMove="1" noResize="1" noEditPoints="1" noAdjustHandles="1" noChangeArrowheads="1" noChangeShapeType="1" noTextEdit="1"/>
              </p:cNvSpPr>
              <p:nvPr/>
            </p:nvSpPr>
            <p:spPr>
              <a:xfrm>
                <a:off x="951271" y="4668825"/>
                <a:ext cx="8437246" cy="111319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9BED74CF-2588-1234-014D-02D622B17F7B}"/>
                  </a:ext>
                </a:extLst>
              </p:cNvPr>
              <p:cNvSpPr txBox="1"/>
              <p:nvPr/>
            </p:nvSpPr>
            <p:spPr>
              <a:xfrm>
                <a:off x="870969" y="3974128"/>
                <a:ext cx="7744352" cy="307777"/>
              </a:xfrm>
              <a:prstGeom prst="rect">
                <a:avLst/>
              </a:prstGeom>
              <a:noFill/>
            </p:spPr>
            <p:txBody>
              <a:bodyPr wrap="square" rtlCol="0">
                <a:spAutoFit/>
              </a:bodyPr>
              <a:lstStyle>
                <a:defPPr>
                  <a:defRPr lang="en-US"/>
                </a:defPPr>
                <a:lvl1pPr>
                  <a:defRPr sz="1400">
                    <a:latin typeface="Arial Nova Light" panose="020B0604020202020204" pitchFamily="34" charset="0"/>
                  </a:defRPr>
                </a:lvl1pPr>
              </a:lstStyle>
              <a:p>
                <a:r>
                  <a:rPr lang="en-US" dirty="0"/>
                  <a:t>If A is an </a:t>
                </a:r>
                <a:r>
                  <a:rPr lang="en-US" i="1" dirty="0"/>
                  <a:t>k</a:t>
                </a:r>
                <a:r>
                  <a:rPr lang="en-US" dirty="0"/>
                  <a:t> x </a:t>
                </a:r>
                <a:r>
                  <a:rPr lang="en-US" i="1" dirty="0"/>
                  <a:t>l</a:t>
                </a:r>
                <a:r>
                  <a:rPr lang="en-US" dirty="0"/>
                  <a:t> matrix and B is an </a:t>
                </a:r>
                <a:r>
                  <a:rPr lang="en-US" i="1" dirty="0"/>
                  <a:t>m</a:t>
                </a:r>
                <a:r>
                  <a:rPr lang="en-US" dirty="0"/>
                  <a:t> x </a:t>
                </a:r>
                <a:r>
                  <a:rPr lang="en-US" i="1" dirty="0"/>
                  <a:t>n</a:t>
                </a:r>
                <a:r>
                  <a:rPr lang="en-US" dirty="0"/>
                  <a:t> matrix, then A</a:t>
                </a:r>
                <a14:m>
                  <m:oMath xmlns:m="http://schemas.openxmlformats.org/officeDocument/2006/math">
                    <m:r>
                      <a:rPr lang="en-US"/>
                      <m:t>⊗</m:t>
                    </m:r>
                  </m:oMath>
                </a14:m>
                <a:r>
                  <a:rPr lang="en-US" dirty="0"/>
                  <a:t>B is an  ( </a:t>
                </a:r>
                <a:r>
                  <a:rPr lang="en-US" i="1" dirty="0"/>
                  <a:t>k</a:t>
                </a:r>
                <a:r>
                  <a:rPr lang="en-US" dirty="0"/>
                  <a:t> x </a:t>
                </a:r>
                <a:r>
                  <a:rPr lang="en-US" i="1" dirty="0"/>
                  <a:t>m</a:t>
                </a:r>
                <a:r>
                  <a:rPr lang="en-US" dirty="0"/>
                  <a:t> ) x ( </a:t>
                </a:r>
                <a:r>
                  <a:rPr lang="en-US" i="1" dirty="0"/>
                  <a:t>l</a:t>
                </a:r>
                <a:r>
                  <a:rPr lang="en-US" dirty="0"/>
                  <a:t> x </a:t>
                </a:r>
                <a:r>
                  <a:rPr lang="en-US" i="1" dirty="0"/>
                  <a:t>n</a:t>
                </a:r>
                <a:r>
                  <a:rPr lang="en-US" dirty="0"/>
                  <a:t> ) matrix.</a:t>
                </a:r>
              </a:p>
            </p:txBody>
          </p:sp>
        </mc:Choice>
        <mc:Fallback>
          <p:sp>
            <p:nvSpPr>
              <p:cNvPr id="12" name="TextBox 11">
                <a:extLst>
                  <a:ext uri="{FF2B5EF4-FFF2-40B4-BE49-F238E27FC236}">
                    <a16:creationId xmlns:a16="http://schemas.microsoft.com/office/drawing/2014/main" id="{9BED74CF-2588-1234-014D-02D622B17F7B}"/>
                  </a:ext>
                </a:extLst>
              </p:cNvPr>
              <p:cNvSpPr txBox="1">
                <a:spLocks noRot="1" noChangeAspect="1" noMove="1" noResize="1" noEditPoints="1" noAdjustHandles="1" noChangeArrowheads="1" noChangeShapeType="1" noTextEdit="1"/>
              </p:cNvSpPr>
              <p:nvPr/>
            </p:nvSpPr>
            <p:spPr>
              <a:xfrm>
                <a:off x="870969" y="3974128"/>
                <a:ext cx="7744352" cy="307777"/>
              </a:xfrm>
              <a:prstGeom prst="rect">
                <a:avLst/>
              </a:prstGeom>
              <a:blipFill>
                <a:blip r:embed="rId4"/>
                <a:stretch>
                  <a:fillRect l="-236" t="-4000" b="-20000"/>
                </a:stretch>
              </a:blipFill>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479026FD-7C40-4C27-BEEB-A200E07B3C60}"/>
              </a:ext>
            </a:extLst>
          </p:cNvPr>
          <p:cNvCxnSpPr>
            <a:cxnSpLocks/>
            <a:stCxn id="7" idx="1"/>
          </p:cNvCxnSpPr>
          <p:nvPr/>
        </p:nvCxnSpPr>
        <p:spPr>
          <a:xfrm flipH="1" flipV="1">
            <a:off x="4633790" y="1160586"/>
            <a:ext cx="842562" cy="2650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8B32C71-BA2A-F2DF-2E26-3EB5E0FEF7B1}"/>
              </a:ext>
            </a:extLst>
          </p:cNvPr>
          <p:cNvCxnSpPr>
            <a:stCxn id="6" idx="0"/>
          </p:cNvCxnSpPr>
          <p:nvPr/>
        </p:nvCxnSpPr>
        <p:spPr>
          <a:xfrm flipH="1" flipV="1">
            <a:off x="4409440" y="1239218"/>
            <a:ext cx="105355" cy="466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2FE0ED5-7A53-19E4-6391-DD3F14905CF6}"/>
              </a:ext>
            </a:extLst>
          </p:cNvPr>
          <p:cNvCxnSpPr>
            <a:cxnSpLocks/>
            <a:stCxn id="8" idx="3"/>
          </p:cNvCxnSpPr>
          <p:nvPr/>
        </p:nvCxnSpPr>
        <p:spPr>
          <a:xfrm flipV="1">
            <a:off x="3331375" y="1209797"/>
            <a:ext cx="515510" cy="305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1855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F2BBF3-CBD8-8A00-3D68-5812A3CE9637}"/>
              </a:ext>
            </a:extLst>
          </p:cNvPr>
          <p:cNvSpPr>
            <a:spLocks noGrp="1"/>
          </p:cNvSpPr>
          <p:nvPr>
            <p:ph type="title"/>
          </p:nvPr>
        </p:nvSpPr>
        <p:spPr>
          <a:xfrm>
            <a:off x="382677" y="365126"/>
            <a:ext cx="11432015" cy="311612"/>
          </a:xfrm>
        </p:spPr>
        <p:txBody>
          <a:bodyPr>
            <a:normAutofit/>
          </a:bodyPr>
          <a:lstStyle/>
          <a:p>
            <a:pPr marL="1144588" indent="-1144588"/>
            <a:r>
              <a:rPr lang="en-US" sz="1400" b="1" dirty="0">
                <a:latin typeface="Arial Nova" panose="020B0504020202020204" pitchFamily="34" charset="0"/>
                <a:cs typeface="Aharoni" panose="02010803020104030203" pitchFamily="2" charset="-79"/>
              </a:rPr>
              <a:t>Chapter 1:	Evolution, Revolution, or Hype? (1-18)</a:t>
            </a:r>
          </a:p>
        </p:txBody>
      </p:sp>
      <p:sp>
        <p:nvSpPr>
          <p:cNvPr id="2" name="TextBox 1">
            <a:extLst>
              <a:ext uri="{FF2B5EF4-FFF2-40B4-BE49-F238E27FC236}">
                <a16:creationId xmlns:a16="http://schemas.microsoft.com/office/drawing/2014/main" id="{63185C89-CD7D-1956-AD1B-9F0CFC8C158B}"/>
              </a:ext>
            </a:extLst>
          </p:cNvPr>
          <p:cNvSpPr txBox="1"/>
          <p:nvPr/>
        </p:nvSpPr>
        <p:spPr>
          <a:xfrm>
            <a:off x="528321" y="676738"/>
            <a:ext cx="10718800" cy="830997"/>
          </a:xfrm>
          <a:prstGeom prst="rect">
            <a:avLst/>
          </a:prstGeom>
          <a:noFill/>
        </p:spPr>
        <p:txBody>
          <a:bodyPr wrap="square" rtlCol="0">
            <a:spAutoFit/>
          </a:bodyPr>
          <a:lstStyle/>
          <a:p>
            <a:r>
              <a:rPr lang="en-US" sz="1200" dirty="0">
                <a:latin typeface="Abadi" panose="020B0604020104020204" pitchFamily="34" charset="0"/>
              </a:rPr>
              <a:t>It is generally agreed that QCs and quantum processors will take over some tasks from CCs, but they won’t replace CCs entirely.</a:t>
            </a:r>
          </a:p>
          <a:p>
            <a:r>
              <a:rPr lang="en-US" sz="1200" dirty="0">
                <a:latin typeface="Abadi" panose="020B0604020104020204" pitchFamily="34" charset="0"/>
              </a:rPr>
              <a:t>Problems that can be addressed by QCs are not different than those that are being tackled by CCs; however, due to the fundamental differences underlying the QC approach, these problems are handled differently and for a given set of problems, QC offers a dramatic increase in performance over CC.</a:t>
            </a:r>
          </a:p>
          <a:p>
            <a:r>
              <a:rPr lang="en-US" sz="1200" dirty="0">
                <a:latin typeface="Abadi" panose="020B0604020104020204" pitchFamily="34" charset="0"/>
              </a:rPr>
              <a:t>Therefore, QC should be able to solve problems that today are not practically solvable because there are not enough computing resources to solve them.</a:t>
            </a:r>
          </a:p>
        </p:txBody>
      </p:sp>
      <p:sp>
        <p:nvSpPr>
          <p:cNvPr id="3" name="TextBox 2">
            <a:extLst>
              <a:ext uri="{FF2B5EF4-FFF2-40B4-BE49-F238E27FC236}">
                <a16:creationId xmlns:a16="http://schemas.microsoft.com/office/drawing/2014/main" id="{13D43408-2FE3-D75A-195A-5CA24F1A1A26}"/>
              </a:ext>
            </a:extLst>
          </p:cNvPr>
          <p:cNvSpPr txBox="1"/>
          <p:nvPr/>
        </p:nvSpPr>
        <p:spPr>
          <a:xfrm>
            <a:off x="788120" y="1477447"/>
            <a:ext cx="10551286" cy="646331"/>
          </a:xfrm>
          <a:prstGeom prst="rect">
            <a:avLst/>
          </a:prstGeom>
          <a:noFill/>
        </p:spPr>
        <p:txBody>
          <a:bodyPr wrap="none" rtlCol="0">
            <a:spAutoFit/>
          </a:bodyPr>
          <a:lstStyle/>
          <a:p>
            <a:r>
              <a:rPr lang="en-US" sz="1200" dirty="0">
                <a:latin typeface="Abadi" panose="020B0604020104020204" pitchFamily="34" charset="0"/>
              </a:rPr>
              <a:t>Time complexity is often expressed in terms of Big O notation. Traditional time complexities include linear, polynomial, and exponential (nonpolynomial).</a:t>
            </a:r>
          </a:p>
          <a:p>
            <a:r>
              <a:rPr lang="en-US" sz="1200" dirty="0">
                <a:latin typeface="Abadi" panose="020B0604020104020204" pitchFamily="34" charset="0"/>
              </a:rPr>
              <a:t>It turns out that QCs will be most helpful for tackling problems that cannot be solved by CCs in polynomial time but can be solved by QCs in polynomial time.</a:t>
            </a:r>
          </a:p>
          <a:p>
            <a:r>
              <a:rPr lang="en-US" sz="1200" dirty="0">
                <a:latin typeface="Abadi" panose="020B0604020104020204" pitchFamily="34" charset="0"/>
              </a:rPr>
              <a:t>These kinds of problems are said to be polynomial in quantum and they are the ones that make the most sense for QCs to deal with</a:t>
            </a:r>
          </a:p>
        </p:txBody>
      </p:sp>
      <p:sp>
        <p:nvSpPr>
          <p:cNvPr id="5" name="TextBox 4">
            <a:extLst>
              <a:ext uri="{FF2B5EF4-FFF2-40B4-BE49-F238E27FC236}">
                <a16:creationId xmlns:a16="http://schemas.microsoft.com/office/drawing/2014/main" id="{933D3ED1-0057-F915-0088-7633A7222054}"/>
              </a:ext>
            </a:extLst>
          </p:cNvPr>
          <p:cNvSpPr txBox="1"/>
          <p:nvPr/>
        </p:nvSpPr>
        <p:spPr>
          <a:xfrm>
            <a:off x="528321" y="2768657"/>
            <a:ext cx="10637519" cy="1384995"/>
          </a:xfrm>
          <a:prstGeom prst="rect">
            <a:avLst/>
          </a:prstGeom>
          <a:noFill/>
        </p:spPr>
        <p:txBody>
          <a:bodyPr wrap="square" rtlCol="0">
            <a:spAutoFit/>
          </a:bodyPr>
          <a:lstStyle/>
          <a:p>
            <a:r>
              <a:rPr lang="en-US" sz="1200" b="1" dirty="0">
                <a:latin typeface="Abadi" panose="020B0604020104020204" pitchFamily="34" charset="0"/>
              </a:rPr>
              <a:t>Algorithms</a:t>
            </a:r>
          </a:p>
          <a:p>
            <a:pPr marL="228600"/>
            <a:r>
              <a:rPr lang="en-US" sz="1200" dirty="0">
                <a:latin typeface="Abadi" panose="020B0604020104020204" pitchFamily="34" charset="0"/>
              </a:rPr>
              <a:t>Shor’s algorithm is computationally hard to solve with CCs (nonpolynomial time) and relatively easy to solve on QCs (polynomial time).</a:t>
            </a:r>
          </a:p>
          <a:p>
            <a:pPr marL="228600"/>
            <a:r>
              <a:rPr lang="en-US" sz="1200" dirty="0">
                <a:latin typeface="Abadi" panose="020B0604020104020204" pitchFamily="34" charset="0"/>
              </a:rPr>
              <a:t>Shor’s algorithm transforms the problem of integer factorization into the problem of finding the periodicity of a function. That is finding the value </a:t>
            </a:r>
            <a:r>
              <a:rPr lang="en-US" sz="1200" i="1" dirty="0">
                <a:latin typeface="Abadi" panose="020B0604020104020204" pitchFamily="34" charset="0"/>
              </a:rPr>
              <a:t>p</a:t>
            </a:r>
            <a:r>
              <a:rPr lang="en-US" sz="1200" dirty="0">
                <a:latin typeface="Abadi" panose="020B0604020104020204" pitchFamily="34" charset="0"/>
              </a:rPr>
              <a:t> such that f( </a:t>
            </a:r>
            <a:r>
              <a:rPr lang="en-US" sz="1200" i="1" dirty="0">
                <a:latin typeface="Abadi" panose="020B0604020104020204" pitchFamily="34" charset="0"/>
              </a:rPr>
              <a:t>x</a:t>
            </a:r>
            <a:r>
              <a:rPr lang="en-US" sz="1200" dirty="0">
                <a:latin typeface="Abadi" panose="020B0604020104020204" pitchFamily="34" charset="0"/>
              </a:rPr>
              <a:t> + </a:t>
            </a:r>
            <a:r>
              <a:rPr lang="en-US" sz="1200" i="1" dirty="0">
                <a:latin typeface="Abadi" panose="020B0604020104020204" pitchFamily="34" charset="0"/>
              </a:rPr>
              <a:t>p </a:t>
            </a:r>
            <a:r>
              <a:rPr lang="en-US" sz="1200" dirty="0">
                <a:latin typeface="Abadi" panose="020B0604020104020204" pitchFamily="34" charset="0"/>
              </a:rPr>
              <a:t>) = f( </a:t>
            </a:r>
            <a:r>
              <a:rPr lang="en-US" sz="1200" i="1" dirty="0">
                <a:latin typeface="Abadi" panose="020B0604020104020204" pitchFamily="34" charset="0"/>
              </a:rPr>
              <a:t>x </a:t>
            </a:r>
            <a:r>
              <a:rPr lang="en-US" sz="1200" dirty="0">
                <a:latin typeface="Abadi" panose="020B0604020104020204" pitchFamily="34" charset="0"/>
              </a:rPr>
              <a:t>).</a:t>
            </a:r>
          </a:p>
          <a:p>
            <a:pPr marL="228600"/>
            <a:r>
              <a:rPr lang="en-US" sz="1200" dirty="0">
                <a:latin typeface="Abadi" panose="020B0604020104020204" pitchFamily="34" charset="0"/>
              </a:rPr>
              <a:t>Most algorithms that are know today to be suitable for QCs are based on the same principle: transform the original problem into a problem space that is easy to solve using QCs. Note that you have to consider the cost of transforming the original problem into a related problem and transforming the related solution back to the desired solution.</a:t>
            </a:r>
          </a:p>
        </p:txBody>
      </p:sp>
      <p:sp>
        <p:nvSpPr>
          <p:cNvPr id="6" name="TextBox 5">
            <a:extLst>
              <a:ext uri="{FF2B5EF4-FFF2-40B4-BE49-F238E27FC236}">
                <a16:creationId xmlns:a16="http://schemas.microsoft.com/office/drawing/2014/main" id="{0296958A-264C-201D-D70A-A16E5CCFE3EF}"/>
              </a:ext>
            </a:extLst>
          </p:cNvPr>
          <p:cNvSpPr txBox="1"/>
          <p:nvPr/>
        </p:nvSpPr>
        <p:spPr>
          <a:xfrm>
            <a:off x="528321" y="2093489"/>
            <a:ext cx="10718800" cy="646331"/>
          </a:xfrm>
          <a:prstGeom prst="rect">
            <a:avLst/>
          </a:prstGeom>
          <a:noFill/>
        </p:spPr>
        <p:txBody>
          <a:bodyPr wrap="square" rtlCol="0">
            <a:spAutoFit/>
          </a:bodyPr>
          <a:lstStyle/>
          <a:p>
            <a:r>
              <a:rPr lang="en-US" sz="1200" dirty="0">
                <a:latin typeface="Abadi" panose="020B0604020104020204" pitchFamily="34" charset="0"/>
              </a:rPr>
              <a:t>Understanding how QCs implement Shor’s algorithm requires foundational understanding of QC. Also, with the current state of quantum hardware and the rate of progress in innovation, most experts believe we are still many years away from QCs being able to factor a reasonably sized key in a practical amount of time.</a:t>
            </a:r>
          </a:p>
          <a:p>
            <a:r>
              <a:rPr lang="en-US" sz="1200" dirty="0">
                <a:latin typeface="Abadi" panose="020B0604020104020204" pitchFamily="34" charset="0"/>
              </a:rPr>
              <a:t>You shouldn’t wait to think about Shor’s algorithm until its too late, but on the other hand, we don’t want to give false expectations about practical realization.</a:t>
            </a:r>
          </a:p>
        </p:txBody>
      </p:sp>
      <p:sp>
        <p:nvSpPr>
          <p:cNvPr id="8" name="Rectangle: Rounded Corners 7">
            <a:extLst>
              <a:ext uri="{FF2B5EF4-FFF2-40B4-BE49-F238E27FC236}">
                <a16:creationId xmlns:a16="http://schemas.microsoft.com/office/drawing/2014/main" id="{5EC089AC-9267-13C0-0504-6DA082D190EC}"/>
              </a:ext>
            </a:extLst>
          </p:cNvPr>
          <p:cNvSpPr/>
          <p:nvPr/>
        </p:nvSpPr>
        <p:spPr>
          <a:xfrm>
            <a:off x="528321" y="4549804"/>
            <a:ext cx="1137920" cy="39624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50" b="1" dirty="0">
                <a:effectLst>
                  <a:outerShdw blurRad="38100" dist="38100" dir="2700000" algn="tl">
                    <a:srgbClr val="000000">
                      <a:alpha val="43137"/>
                    </a:srgbClr>
                  </a:outerShdw>
                </a:effectLst>
              </a:rPr>
              <a:t>Original Problem</a:t>
            </a:r>
          </a:p>
        </p:txBody>
      </p:sp>
      <p:sp>
        <p:nvSpPr>
          <p:cNvPr id="9" name="Rectangle: Rounded Corners 8">
            <a:extLst>
              <a:ext uri="{FF2B5EF4-FFF2-40B4-BE49-F238E27FC236}">
                <a16:creationId xmlns:a16="http://schemas.microsoft.com/office/drawing/2014/main" id="{2F461C55-EE4D-350F-9C57-1FC2241659D7}"/>
              </a:ext>
            </a:extLst>
          </p:cNvPr>
          <p:cNvSpPr/>
          <p:nvPr/>
        </p:nvSpPr>
        <p:spPr>
          <a:xfrm>
            <a:off x="528321" y="5167413"/>
            <a:ext cx="1137920" cy="39624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50" b="1" dirty="0">
                <a:effectLst>
                  <a:outerShdw blurRad="38100" dist="38100" dir="2700000" algn="tl">
                    <a:srgbClr val="000000">
                      <a:alpha val="43137"/>
                    </a:srgbClr>
                  </a:outerShdw>
                </a:effectLst>
              </a:rPr>
              <a:t>Original Algorithm</a:t>
            </a:r>
          </a:p>
        </p:txBody>
      </p:sp>
      <p:sp>
        <p:nvSpPr>
          <p:cNvPr id="10" name="Rectangle: Rounded Corners 9">
            <a:extLst>
              <a:ext uri="{FF2B5EF4-FFF2-40B4-BE49-F238E27FC236}">
                <a16:creationId xmlns:a16="http://schemas.microsoft.com/office/drawing/2014/main" id="{48DB0060-CD75-B444-1109-B02EEB0243AA}"/>
              </a:ext>
            </a:extLst>
          </p:cNvPr>
          <p:cNvSpPr/>
          <p:nvPr/>
        </p:nvSpPr>
        <p:spPr>
          <a:xfrm>
            <a:off x="528321" y="5785022"/>
            <a:ext cx="1137920" cy="39624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50" b="1" dirty="0">
                <a:effectLst>
                  <a:outerShdw blurRad="38100" dist="38100" dir="2700000" algn="tl">
                    <a:srgbClr val="000000">
                      <a:alpha val="43137"/>
                    </a:srgbClr>
                  </a:outerShdw>
                </a:effectLst>
              </a:rPr>
              <a:t>Solution</a:t>
            </a:r>
          </a:p>
        </p:txBody>
      </p:sp>
      <p:sp>
        <p:nvSpPr>
          <p:cNvPr id="11" name="Arrow: Down 10">
            <a:extLst>
              <a:ext uri="{FF2B5EF4-FFF2-40B4-BE49-F238E27FC236}">
                <a16:creationId xmlns:a16="http://schemas.microsoft.com/office/drawing/2014/main" id="{1EC247EA-7124-086C-7E82-0E6ED70764CD}"/>
              </a:ext>
            </a:extLst>
          </p:cNvPr>
          <p:cNvSpPr/>
          <p:nvPr/>
        </p:nvSpPr>
        <p:spPr>
          <a:xfrm>
            <a:off x="1066801" y="4946044"/>
            <a:ext cx="211706" cy="22136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Down 11">
            <a:extLst>
              <a:ext uri="{FF2B5EF4-FFF2-40B4-BE49-F238E27FC236}">
                <a16:creationId xmlns:a16="http://schemas.microsoft.com/office/drawing/2014/main" id="{95200789-B866-5311-FDC6-BEF09DCBFA7C}"/>
              </a:ext>
            </a:extLst>
          </p:cNvPr>
          <p:cNvSpPr/>
          <p:nvPr/>
        </p:nvSpPr>
        <p:spPr>
          <a:xfrm>
            <a:off x="1061721" y="5564574"/>
            <a:ext cx="211706" cy="22136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02C647FF-7281-5F06-D427-3E46F77D1D76}"/>
              </a:ext>
            </a:extLst>
          </p:cNvPr>
          <p:cNvSpPr/>
          <p:nvPr/>
        </p:nvSpPr>
        <p:spPr>
          <a:xfrm>
            <a:off x="2219961" y="4549804"/>
            <a:ext cx="1085466" cy="39624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50" b="1" dirty="0">
                <a:effectLst>
                  <a:outerShdw blurRad="38100" dist="38100" dir="2700000" algn="tl">
                    <a:srgbClr val="000000">
                      <a:alpha val="43137"/>
                    </a:srgbClr>
                  </a:outerShdw>
                </a:effectLst>
              </a:rPr>
              <a:t>Related Problem</a:t>
            </a:r>
          </a:p>
        </p:txBody>
      </p:sp>
      <p:sp>
        <p:nvSpPr>
          <p:cNvPr id="14" name="Rectangle: Rounded Corners 13">
            <a:extLst>
              <a:ext uri="{FF2B5EF4-FFF2-40B4-BE49-F238E27FC236}">
                <a16:creationId xmlns:a16="http://schemas.microsoft.com/office/drawing/2014/main" id="{1AF3ED00-5EFB-14C5-903A-4C86E7E88408}"/>
              </a:ext>
            </a:extLst>
          </p:cNvPr>
          <p:cNvSpPr/>
          <p:nvPr/>
        </p:nvSpPr>
        <p:spPr>
          <a:xfrm>
            <a:off x="2219961" y="5167413"/>
            <a:ext cx="1085466" cy="39624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50" b="1" dirty="0">
                <a:effectLst>
                  <a:outerShdw blurRad="38100" dist="38100" dir="2700000" algn="tl">
                    <a:srgbClr val="000000">
                      <a:alpha val="43137"/>
                    </a:srgbClr>
                  </a:outerShdw>
                </a:effectLst>
              </a:rPr>
              <a:t>Fast Quantum Algorithm</a:t>
            </a:r>
          </a:p>
        </p:txBody>
      </p:sp>
      <p:sp>
        <p:nvSpPr>
          <p:cNvPr id="15" name="Rectangle: Rounded Corners 14">
            <a:extLst>
              <a:ext uri="{FF2B5EF4-FFF2-40B4-BE49-F238E27FC236}">
                <a16:creationId xmlns:a16="http://schemas.microsoft.com/office/drawing/2014/main" id="{7CD36BA2-F529-36E4-627E-D9FD26458099}"/>
              </a:ext>
            </a:extLst>
          </p:cNvPr>
          <p:cNvSpPr/>
          <p:nvPr/>
        </p:nvSpPr>
        <p:spPr>
          <a:xfrm>
            <a:off x="2219961" y="5785022"/>
            <a:ext cx="1085466" cy="39624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50" b="1" dirty="0">
                <a:effectLst>
                  <a:outerShdw blurRad="38100" dist="38100" dir="2700000" algn="tl">
                    <a:srgbClr val="000000">
                      <a:alpha val="43137"/>
                    </a:srgbClr>
                  </a:outerShdw>
                </a:effectLst>
              </a:rPr>
              <a:t>Related Solution</a:t>
            </a:r>
          </a:p>
        </p:txBody>
      </p:sp>
      <p:sp>
        <p:nvSpPr>
          <p:cNvPr id="16" name="Arrow: Down 15">
            <a:extLst>
              <a:ext uri="{FF2B5EF4-FFF2-40B4-BE49-F238E27FC236}">
                <a16:creationId xmlns:a16="http://schemas.microsoft.com/office/drawing/2014/main" id="{6E281E4A-4323-B438-826C-AEE1E6DBECAD}"/>
              </a:ext>
            </a:extLst>
          </p:cNvPr>
          <p:cNvSpPr/>
          <p:nvPr/>
        </p:nvSpPr>
        <p:spPr>
          <a:xfrm>
            <a:off x="2753361" y="4946044"/>
            <a:ext cx="201947" cy="22136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Down 16">
            <a:extLst>
              <a:ext uri="{FF2B5EF4-FFF2-40B4-BE49-F238E27FC236}">
                <a16:creationId xmlns:a16="http://schemas.microsoft.com/office/drawing/2014/main" id="{B65C6AE9-D24A-4DBA-9423-0D8A2F8FE818}"/>
              </a:ext>
            </a:extLst>
          </p:cNvPr>
          <p:cNvSpPr/>
          <p:nvPr/>
        </p:nvSpPr>
        <p:spPr>
          <a:xfrm>
            <a:off x="2748281" y="5564574"/>
            <a:ext cx="201947" cy="22136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9AA7DB16-2324-A852-0E0D-7934E795BA72}"/>
              </a:ext>
            </a:extLst>
          </p:cNvPr>
          <p:cNvSpPr/>
          <p:nvPr/>
        </p:nvSpPr>
        <p:spPr>
          <a:xfrm>
            <a:off x="1686561" y="4658486"/>
            <a:ext cx="533400" cy="178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Right 21">
            <a:extLst>
              <a:ext uri="{FF2B5EF4-FFF2-40B4-BE49-F238E27FC236}">
                <a16:creationId xmlns:a16="http://schemas.microsoft.com/office/drawing/2014/main" id="{447F8205-E667-D928-C0D2-17C1B87AE5E4}"/>
              </a:ext>
            </a:extLst>
          </p:cNvPr>
          <p:cNvSpPr/>
          <p:nvPr/>
        </p:nvSpPr>
        <p:spPr>
          <a:xfrm rot="10800000">
            <a:off x="1686561" y="5898096"/>
            <a:ext cx="533400" cy="178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39535F78-76E7-B7BB-7C7D-3201E85E0A80}"/>
              </a:ext>
            </a:extLst>
          </p:cNvPr>
          <p:cNvSpPr txBox="1"/>
          <p:nvPr/>
        </p:nvSpPr>
        <p:spPr>
          <a:xfrm>
            <a:off x="3393440" y="3980169"/>
            <a:ext cx="8534399" cy="2616101"/>
          </a:xfrm>
          <a:prstGeom prst="rect">
            <a:avLst/>
          </a:prstGeom>
          <a:noFill/>
        </p:spPr>
        <p:txBody>
          <a:bodyPr wrap="square" rtlCol="0">
            <a:spAutoFit/>
          </a:bodyPr>
          <a:lstStyle/>
          <a:p>
            <a:pPr>
              <a:spcAft>
                <a:spcPts val="600"/>
              </a:spcAft>
            </a:pPr>
            <a:r>
              <a:rPr lang="en-US" sz="1200" dirty="0">
                <a:latin typeface="Abadi" panose="020B0604020104020204" pitchFamily="34" charset="0"/>
              </a:rPr>
              <a:t>Writing quantum software is different from writing classical software. Although it is expected that there will be libraries that make it convenient for develops to use QCs, those libraries have to be written and this will require skills and knowledge concerning how to use the best tools for specific projects.</a:t>
            </a:r>
          </a:p>
          <a:p>
            <a:pPr>
              <a:spcAft>
                <a:spcPts val="600"/>
              </a:spcAft>
            </a:pPr>
            <a:r>
              <a:rPr lang="en-US" sz="1200" dirty="0">
                <a:latin typeface="Abadi" panose="020B0604020104020204" pitchFamily="34" charset="0"/>
              </a:rPr>
              <a:t>It would be a bad idea to wait until the first QCs break encryption before hardening encryption software. This view suggests that quantum awareness and quantum readiness have value today.</a:t>
            </a:r>
          </a:p>
          <a:p>
            <a:pPr>
              <a:spcAft>
                <a:spcPts val="600"/>
              </a:spcAft>
            </a:pPr>
            <a:r>
              <a:rPr lang="en-US" sz="1200" dirty="0">
                <a:latin typeface="Abadi" panose="020B0604020104020204" pitchFamily="34" charset="0"/>
              </a:rPr>
              <a:t>Because QC is disruptive, the gap between basic algorithms and fully functional software is significant. Hence, although it will be years before hardware is ready, developers have to understand that it will probably also take a long time before they have optimized their software projects to use QC as much as possible, where applicable.</a:t>
            </a:r>
          </a:p>
          <a:p>
            <a:pPr>
              <a:spcAft>
                <a:spcPts val="600"/>
              </a:spcAft>
            </a:pPr>
            <a:r>
              <a:rPr lang="en-US" sz="1200" dirty="0">
                <a:latin typeface="Abadi" panose="020B0604020104020204" pitchFamily="34" charset="0"/>
              </a:rPr>
              <a:t>When the first digital computers were built in the mid 20</a:t>
            </a:r>
            <a:r>
              <a:rPr lang="en-US" sz="1200" baseline="30000" dirty="0">
                <a:latin typeface="Abadi" panose="020B0604020104020204" pitchFamily="34" charset="0"/>
              </a:rPr>
              <a:t>th</a:t>
            </a:r>
            <a:r>
              <a:rPr lang="en-US" sz="1200" dirty="0">
                <a:latin typeface="Abadi" panose="020B0604020104020204" pitchFamily="34" charset="0"/>
              </a:rPr>
              <a:t> century, software languages needed to be created as well. The difference today is that we can use CCs to simulate QCs; we can work on software for </a:t>
            </a:r>
            <a:r>
              <a:rPr lang="en-US" sz="1200">
                <a:latin typeface="Abadi" panose="020B0604020104020204" pitchFamily="34" charset="0"/>
              </a:rPr>
              <a:t>QCs without </a:t>
            </a:r>
            <a:r>
              <a:rPr lang="en-US" sz="1200" dirty="0">
                <a:latin typeface="Abadi" panose="020B0604020104020204" pitchFamily="34" charset="0"/>
              </a:rPr>
              <a:t>having access to actual QCs.</a:t>
            </a:r>
          </a:p>
          <a:p>
            <a:pPr>
              <a:spcAft>
                <a:spcPts val="600"/>
              </a:spcAft>
            </a:pPr>
            <a:r>
              <a:rPr lang="en-US" sz="1200" dirty="0">
                <a:latin typeface="Abadi" panose="020B0604020104020204" pitchFamily="34" charset="0"/>
              </a:rPr>
              <a:t>Developers who start looking into QC today using simulators will have a huge advantage over other developers when quantum hardware becomes more widely available.</a:t>
            </a:r>
          </a:p>
        </p:txBody>
      </p:sp>
    </p:spTree>
    <p:extLst>
      <p:ext uri="{BB962C8B-B14F-4D97-AF65-F5344CB8AC3E}">
        <p14:creationId xmlns:p14="http://schemas.microsoft.com/office/powerpoint/2010/main" val="3209599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F2BBF3-CBD8-8A00-3D68-5812A3CE9637}"/>
              </a:ext>
            </a:extLst>
          </p:cNvPr>
          <p:cNvSpPr>
            <a:spLocks noGrp="1"/>
          </p:cNvSpPr>
          <p:nvPr>
            <p:ph type="title"/>
          </p:nvPr>
        </p:nvSpPr>
        <p:spPr>
          <a:xfrm>
            <a:off x="382677" y="365126"/>
            <a:ext cx="11432015" cy="311612"/>
          </a:xfrm>
        </p:spPr>
        <p:txBody>
          <a:bodyPr>
            <a:normAutofit/>
          </a:bodyPr>
          <a:lstStyle/>
          <a:p>
            <a:pPr marL="1144588" indent="-1144588"/>
            <a:r>
              <a:rPr lang="en-US" sz="1400" b="1" dirty="0">
                <a:latin typeface="Arial Nova" panose="020B0504020202020204" pitchFamily="34" charset="0"/>
                <a:cs typeface="Aharoni" panose="02010803020104030203" pitchFamily="2" charset="-79"/>
              </a:rPr>
              <a:t>Chapter 2:	“Hello World,” Quantum Computing Style (19-30)</a:t>
            </a:r>
          </a:p>
        </p:txBody>
      </p:sp>
    </p:spTree>
    <p:extLst>
      <p:ext uri="{BB962C8B-B14F-4D97-AF65-F5344CB8AC3E}">
        <p14:creationId xmlns:p14="http://schemas.microsoft.com/office/powerpoint/2010/main" val="3686048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F2BBF3-CBD8-8A00-3D68-5812A3CE9637}"/>
              </a:ext>
            </a:extLst>
          </p:cNvPr>
          <p:cNvSpPr>
            <a:spLocks noGrp="1"/>
          </p:cNvSpPr>
          <p:nvPr>
            <p:ph type="title"/>
          </p:nvPr>
        </p:nvSpPr>
        <p:spPr>
          <a:xfrm>
            <a:off x="382677" y="365126"/>
            <a:ext cx="11432015" cy="311612"/>
          </a:xfrm>
        </p:spPr>
        <p:txBody>
          <a:bodyPr>
            <a:normAutofit/>
          </a:bodyPr>
          <a:lstStyle/>
          <a:p>
            <a:pPr marL="1144588" indent="-1144588"/>
            <a:r>
              <a:rPr lang="en-US" sz="1400" b="1" dirty="0">
                <a:latin typeface="Arial Nova" panose="020B0504020202020204" pitchFamily="34" charset="0"/>
                <a:cs typeface="Aharoni" panose="02010803020104030203" pitchFamily="2" charset="-79"/>
              </a:rPr>
              <a:t>Chapter 3:	Qubits and Quantum Gates: The Basic Units in Quantum Computing (31-46)</a:t>
            </a:r>
          </a:p>
        </p:txBody>
      </p:sp>
    </p:spTree>
    <p:extLst>
      <p:ext uri="{BB962C8B-B14F-4D97-AF65-F5344CB8AC3E}">
        <p14:creationId xmlns:p14="http://schemas.microsoft.com/office/powerpoint/2010/main" val="3322463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F2BBF3-CBD8-8A00-3D68-5812A3CE9637}"/>
              </a:ext>
            </a:extLst>
          </p:cNvPr>
          <p:cNvSpPr>
            <a:spLocks noGrp="1"/>
          </p:cNvSpPr>
          <p:nvPr>
            <p:ph type="title"/>
          </p:nvPr>
        </p:nvSpPr>
        <p:spPr>
          <a:xfrm>
            <a:off x="382677" y="365126"/>
            <a:ext cx="11432015" cy="311612"/>
          </a:xfrm>
        </p:spPr>
        <p:txBody>
          <a:bodyPr>
            <a:normAutofit/>
          </a:bodyPr>
          <a:lstStyle/>
          <a:p>
            <a:pPr marL="1144588" indent="-1144588"/>
            <a:r>
              <a:rPr lang="en-US" sz="1400" b="1" dirty="0">
                <a:latin typeface="Arial Nova" panose="020B0504020202020204" pitchFamily="34" charset="0"/>
                <a:cs typeface="Aharoni" panose="02010803020104030203" pitchFamily="2" charset="-79"/>
              </a:rPr>
              <a:t>Chapter 4:	Superposition (47-67)</a:t>
            </a:r>
          </a:p>
        </p:txBody>
      </p:sp>
    </p:spTree>
    <p:extLst>
      <p:ext uri="{BB962C8B-B14F-4D97-AF65-F5344CB8AC3E}">
        <p14:creationId xmlns:p14="http://schemas.microsoft.com/office/powerpoint/2010/main" val="3701505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F2BBF3-CBD8-8A00-3D68-5812A3CE9637}"/>
              </a:ext>
            </a:extLst>
          </p:cNvPr>
          <p:cNvSpPr>
            <a:spLocks noGrp="1"/>
          </p:cNvSpPr>
          <p:nvPr>
            <p:ph type="title"/>
          </p:nvPr>
        </p:nvSpPr>
        <p:spPr>
          <a:xfrm>
            <a:off x="382677" y="365126"/>
            <a:ext cx="11432015" cy="311612"/>
          </a:xfrm>
        </p:spPr>
        <p:txBody>
          <a:bodyPr>
            <a:normAutofit/>
          </a:bodyPr>
          <a:lstStyle/>
          <a:p>
            <a:pPr marL="1144588" indent="-1144588"/>
            <a:r>
              <a:rPr lang="en-US" sz="1400" b="1" dirty="0">
                <a:latin typeface="Arial Nova" panose="020B0504020202020204" pitchFamily="34" charset="0"/>
                <a:cs typeface="Aharoni" panose="02010803020104030203" pitchFamily="2" charset="-79"/>
              </a:rPr>
              <a:t>Chapter 5:	Entanglement (68-87)</a:t>
            </a:r>
          </a:p>
        </p:txBody>
      </p:sp>
    </p:spTree>
    <p:extLst>
      <p:ext uri="{BB962C8B-B14F-4D97-AF65-F5344CB8AC3E}">
        <p14:creationId xmlns:p14="http://schemas.microsoft.com/office/powerpoint/2010/main" val="2853496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F2BBF3-CBD8-8A00-3D68-5812A3CE9637}"/>
              </a:ext>
            </a:extLst>
          </p:cNvPr>
          <p:cNvSpPr>
            <a:spLocks noGrp="1"/>
          </p:cNvSpPr>
          <p:nvPr>
            <p:ph type="title"/>
          </p:nvPr>
        </p:nvSpPr>
        <p:spPr>
          <a:xfrm>
            <a:off x="382677" y="365126"/>
            <a:ext cx="11432015" cy="311612"/>
          </a:xfrm>
        </p:spPr>
        <p:txBody>
          <a:bodyPr>
            <a:normAutofit/>
          </a:bodyPr>
          <a:lstStyle/>
          <a:p>
            <a:pPr marL="1144588" indent="-1144588"/>
            <a:r>
              <a:rPr lang="en-US" sz="1400" b="1" dirty="0">
                <a:latin typeface="Arial Nova" panose="020B0504020202020204" pitchFamily="34" charset="0"/>
                <a:cs typeface="Aharoni" panose="02010803020104030203" pitchFamily="2" charset="-79"/>
              </a:rPr>
              <a:t>Chapter 6:	Quantum Networking (88-112)</a:t>
            </a:r>
          </a:p>
        </p:txBody>
      </p:sp>
    </p:spTree>
    <p:extLst>
      <p:ext uri="{BB962C8B-B14F-4D97-AF65-F5344CB8AC3E}">
        <p14:creationId xmlns:p14="http://schemas.microsoft.com/office/powerpoint/2010/main" val="3322036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F2BBF3-CBD8-8A00-3D68-5812A3CE9637}"/>
              </a:ext>
            </a:extLst>
          </p:cNvPr>
          <p:cNvSpPr>
            <a:spLocks noGrp="1"/>
          </p:cNvSpPr>
          <p:nvPr>
            <p:ph type="title"/>
          </p:nvPr>
        </p:nvSpPr>
        <p:spPr>
          <a:xfrm>
            <a:off x="382677" y="365126"/>
            <a:ext cx="11432015" cy="311612"/>
          </a:xfrm>
        </p:spPr>
        <p:txBody>
          <a:bodyPr>
            <a:normAutofit/>
          </a:bodyPr>
          <a:lstStyle/>
          <a:p>
            <a:pPr marL="1144588" indent="-1144588"/>
            <a:r>
              <a:rPr lang="en-US" sz="1400" b="1" dirty="0">
                <a:latin typeface="Arial Nova" panose="020B0504020202020204" pitchFamily="34" charset="0"/>
                <a:cs typeface="Aharoni" panose="02010803020104030203" pitchFamily="2" charset="-79"/>
              </a:rPr>
              <a:t>Chapter 7:	Our Hello World, Explained (113-136)</a:t>
            </a:r>
          </a:p>
        </p:txBody>
      </p:sp>
    </p:spTree>
    <p:extLst>
      <p:ext uri="{BB962C8B-B14F-4D97-AF65-F5344CB8AC3E}">
        <p14:creationId xmlns:p14="http://schemas.microsoft.com/office/powerpoint/2010/main" val="4002340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F2BBF3-CBD8-8A00-3D68-5812A3CE9637}"/>
              </a:ext>
            </a:extLst>
          </p:cNvPr>
          <p:cNvSpPr>
            <a:spLocks noGrp="1"/>
          </p:cNvSpPr>
          <p:nvPr>
            <p:ph type="title"/>
          </p:nvPr>
        </p:nvSpPr>
        <p:spPr>
          <a:xfrm>
            <a:off x="382677" y="365126"/>
            <a:ext cx="11432015" cy="311612"/>
          </a:xfrm>
        </p:spPr>
        <p:txBody>
          <a:bodyPr>
            <a:normAutofit/>
          </a:bodyPr>
          <a:lstStyle/>
          <a:p>
            <a:pPr marL="1144588" indent="-1144588"/>
            <a:r>
              <a:rPr lang="en-US" sz="1400" b="1" dirty="0">
                <a:latin typeface="Arial Nova" panose="020B0504020202020204" pitchFamily="34" charset="0"/>
                <a:cs typeface="Aharoni" panose="02010803020104030203" pitchFamily="2" charset="-79"/>
              </a:rPr>
              <a:t>Chapter 8:	Securing Communication Using Quantum Computing (137-158)</a:t>
            </a:r>
          </a:p>
        </p:txBody>
      </p:sp>
    </p:spTree>
    <p:extLst>
      <p:ext uri="{BB962C8B-B14F-4D97-AF65-F5344CB8AC3E}">
        <p14:creationId xmlns:p14="http://schemas.microsoft.com/office/powerpoint/2010/main" val="16321983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818</TotalTime>
  <Words>1492</Words>
  <Application>Microsoft Office PowerPoint</Application>
  <PresentationFormat>Widescreen</PresentationFormat>
  <Paragraphs>71</Paragraphs>
  <Slides>14</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Abadi</vt:lpstr>
      <vt:lpstr>Arial</vt:lpstr>
      <vt:lpstr>Arial Nova</vt:lpstr>
      <vt:lpstr>Arial Nova Light</vt:lpstr>
      <vt:lpstr>Calibri</vt:lpstr>
      <vt:lpstr>Calibri Light</vt:lpstr>
      <vt:lpstr>Cambria Math</vt:lpstr>
      <vt:lpstr>Office Theme</vt:lpstr>
      <vt:lpstr>Chapter 1: Evolution, Revolution, or Hype? (1-18)</vt:lpstr>
      <vt:lpstr>Chapter 1: Evolution, Revolution, or Hype? (1-18)</vt:lpstr>
      <vt:lpstr>Chapter 2: “Hello World,” Quantum Computing Style (19-30)</vt:lpstr>
      <vt:lpstr>Chapter 3: Qubits and Quantum Gates: The Basic Units in Quantum Computing (31-46)</vt:lpstr>
      <vt:lpstr>Chapter 4: Superposition (47-67)</vt:lpstr>
      <vt:lpstr>Chapter 5: Entanglement (68-87)</vt:lpstr>
      <vt:lpstr>Chapter 6: Quantum Networking (88-112)</vt:lpstr>
      <vt:lpstr>Chapter 7: Our Hello World, Explained (113-136)</vt:lpstr>
      <vt:lpstr>Chapter 8: Securing Communication Using Quantum Computing (137-158)</vt:lpstr>
      <vt:lpstr>Chapter 9: Deutsch-Jozsa Algorithm (159-181)</vt:lpstr>
      <vt:lpstr>Chapter 10: Grover’s Search Algorithm (182-206)</vt:lpstr>
      <vt:lpstr>Chapter 11: Shor’s Algorithm (207-228)</vt:lpstr>
      <vt:lpstr>Appendix A: Getting Started with Strange (229-233)</vt:lpstr>
      <vt:lpstr>Appendix B: Linear Algebra (234-237)</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Evolution, Revolution, or Hype?</dc:title>
  <dc:creator>Nikhil Jathar</dc:creator>
  <cp:lastModifiedBy>Nikhil Jathar</cp:lastModifiedBy>
  <cp:revision>1</cp:revision>
  <dcterms:created xsi:type="dcterms:W3CDTF">2022-09-26T14:41:07Z</dcterms:created>
  <dcterms:modified xsi:type="dcterms:W3CDTF">2022-09-27T17:49:22Z</dcterms:modified>
</cp:coreProperties>
</file>