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7D33E-E31F-4FFB-B74A-3EF7CC8BC4D1}" v="22" dt="2022-10-20T12:20:17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1" autoAdjust="0"/>
    <p:restoredTop sz="94660"/>
  </p:normalViewPr>
  <p:slideViewPr>
    <p:cSldViewPr snapToGrid="0">
      <p:cViewPr varScale="1">
        <p:scale>
          <a:sx n="99" d="100"/>
          <a:sy n="99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2B606B87-77B5-4709-8E6C-18CFC0EB7EE3}"/>
    <pc:docChg chg="undo custSel addSld modSld sldOrd">
      <pc:chgData name="Nikhil Jathar" userId="7874bdcc0642262c" providerId="LiveId" clId="{2B606B87-77B5-4709-8E6C-18CFC0EB7EE3}" dt="2022-09-21T13:26:16.587" v="651" actId="208"/>
      <pc:docMkLst>
        <pc:docMk/>
      </pc:docMkLst>
      <pc:sldChg chg="addSp delSp modSp new mod ord delAnim modAnim">
        <pc:chgData name="Nikhil Jathar" userId="7874bdcc0642262c" providerId="LiveId" clId="{2B606B87-77B5-4709-8E6C-18CFC0EB7EE3}" dt="2022-09-21T13:26:16.587" v="651" actId="208"/>
        <pc:sldMkLst>
          <pc:docMk/>
          <pc:sldMk cId="3972458490" sldId="258"/>
        </pc:sldMkLst>
        <pc:spChg chg="mod">
          <ac:chgData name="Nikhil Jathar" userId="7874bdcc0642262c" providerId="LiveId" clId="{2B606B87-77B5-4709-8E6C-18CFC0EB7EE3}" dt="2022-09-21T13:21:10.866" v="476" actId="1076"/>
          <ac:spMkLst>
            <pc:docMk/>
            <pc:sldMk cId="3972458490" sldId="258"/>
            <ac:spMk id="2" creationId="{1AC8BE4D-CB05-F82E-DE08-012846B66769}"/>
          </ac:spMkLst>
        </pc:spChg>
        <pc:spChg chg="add mod">
          <ac:chgData name="Nikhil Jathar" userId="7874bdcc0642262c" providerId="LiveId" clId="{2B606B87-77B5-4709-8E6C-18CFC0EB7EE3}" dt="2022-09-21T13:13:23.555" v="354" actId="12789"/>
          <ac:spMkLst>
            <pc:docMk/>
            <pc:sldMk cId="3972458490" sldId="258"/>
            <ac:spMk id="3" creationId="{593BDB2D-EA34-DCA0-8DC0-691539CC79A0}"/>
          </ac:spMkLst>
        </pc:spChg>
        <pc:spChg chg="add mod">
          <ac:chgData name="Nikhil Jathar" userId="7874bdcc0642262c" providerId="LiveId" clId="{2B606B87-77B5-4709-8E6C-18CFC0EB7EE3}" dt="2022-09-21T13:19:06.293" v="460" actId="1076"/>
          <ac:spMkLst>
            <pc:docMk/>
            <pc:sldMk cId="3972458490" sldId="258"/>
            <ac:spMk id="4" creationId="{BB9D10CE-5410-2E39-2D2A-2CEEB34C8C84}"/>
          </ac:spMkLst>
        </pc:spChg>
        <pc:spChg chg="add mod">
          <ac:chgData name="Nikhil Jathar" userId="7874bdcc0642262c" providerId="LiveId" clId="{2B606B87-77B5-4709-8E6C-18CFC0EB7EE3}" dt="2022-09-21T13:26:16.587" v="651" actId="208"/>
          <ac:spMkLst>
            <pc:docMk/>
            <pc:sldMk cId="3972458490" sldId="258"/>
            <ac:spMk id="5" creationId="{17CAB0CC-686E-8D09-0BBB-3BB0FCE398C2}"/>
          </ac:spMkLst>
        </pc:spChg>
        <pc:spChg chg="add mod">
          <ac:chgData name="Nikhil Jathar" userId="7874bdcc0642262c" providerId="LiveId" clId="{2B606B87-77B5-4709-8E6C-18CFC0EB7EE3}" dt="2022-09-21T13:22:17.374" v="635" actId="1037"/>
          <ac:spMkLst>
            <pc:docMk/>
            <pc:sldMk cId="3972458490" sldId="258"/>
            <ac:spMk id="6" creationId="{85FBAFCE-7AD9-58D1-35C5-4E709D488563}"/>
          </ac:spMkLst>
        </pc:spChg>
        <pc:spChg chg="add del mod">
          <ac:chgData name="Nikhil Jathar" userId="7874bdcc0642262c" providerId="LiveId" clId="{2B606B87-77B5-4709-8E6C-18CFC0EB7EE3}" dt="2022-09-21T13:17:47.435" v="447" actId="478"/>
          <ac:spMkLst>
            <pc:docMk/>
            <pc:sldMk cId="3972458490" sldId="258"/>
            <ac:spMk id="7" creationId="{0721B63B-6436-943A-F9C9-1A12CCAAF3AE}"/>
          </ac:spMkLst>
        </pc:spChg>
        <pc:spChg chg="add del mod">
          <ac:chgData name="Nikhil Jathar" userId="7874bdcc0642262c" providerId="LiveId" clId="{2B606B87-77B5-4709-8E6C-18CFC0EB7EE3}" dt="2022-09-21T13:17:47.435" v="447" actId="478"/>
          <ac:spMkLst>
            <pc:docMk/>
            <pc:sldMk cId="3972458490" sldId="258"/>
            <ac:spMk id="8" creationId="{C393AB3D-CF34-9A95-80A1-3DC56A7FC4B1}"/>
          </ac:spMkLst>
        </pc:spChg>
        <pc:spChg chg="add mod">
          <ac:chgData name="Nikhil Jathar" userId="7874bdcc0642262c" providerId="LiveId" clId="{2B606B87-77B5-4709-8E6C-18CFC0EB7EE3}" dt="2022-09-21T13:14:46.679" v="410" actId="1036"/>
          <ac:spMkLst>
            <pc:docMk/>
            <pc:sldMk cId="3972458490" sldId="258"/>
            <ac:spMk id="9" creationId="{DB2540A1-4FCE-110C-9EEF-18A214AF9248}"/>
          </ac:spMkLst>
        </pc:spChg>
        <pc:spChg chg="add mod">
          <ac:chgData name="Nikhil Jathar" userId="7874bdcc0642262c" providerId="LiveId" clId="{2B606B87-77B5-4709-8E6C-18CFC0EB7EE3}" dt="2022-09-21T13:22:17.374" v="635" actId="1037"/>
          <ac:spMkLst>
            <pc:docMk/>
            <pc:sldMk cId="3972458490" sldId="258"/>
            <ac:spMk id="10" creationId="{8AD8FE10-BDC6-B48A-DEE6-467C8CA6A1B7}"/>
          </ac:spMkLst>
        </pc:spChg>
        <pc:spChg chg="add mod">
          <ac:chgData name="Nikhil Jathar" userId="7874bdcc0642262c" providerId="LiveId" clId="{2B606B87-77B5-4709-8E6C-18CFC0EB7EE3}" dt="2022-09-21T13:22:17.374" v="635" actId="1037"/>
          <ac:spMkLst>
            <pc:docMk/>
            <pc:sldMk cId="3972458490" sldId="258"/>
            <ac:spMk id="11" creationId="{B762C87C-48EA-D26F-1734-66D8CAE10BD4}"/>
          </ac:spMkLst>
        </pc:spChg>
        <pc:spChg chg="add del mod">
          <ac:chgData name="Nikhil Jathar" userId="7874bdcc0642262c" providerId="LiveId" clId="{2B606B87-77B5-4709-8E6C-18CFC0EB7EE3}" dt="2022-09-21T13:25:13.790" v="643" actId="478"/>
          <ac:spMkLst>
            <pc:docMk/>
            <pc:sldMk cId="3972458490" sldId="258"/>
            <ac:spMk id="12" creationId="{E46C120B-A85A-1899-EFA0-817964B5A2A4}"/>
          </ac:spMkLst>
        </pc:spChg>
        <pc:spChg chg="add mod">
          <ac:chgData name="Nikhil Jathar" userId="7874bdcc0642262c" providerId="LiveId" clId="{2B606B87-77B5-4709-8E6C-18CFC0EB7EE3}" dt="2022-09-21T13:26:06.177" v="648" actId="13822"/>
          <ac:spMkLst>
            <pc:docMk/>
            <pc:sldMk cId="3972458490" sldId="258"/>
            <ac:spMk id="13" creationId="{6B3A215D-04A9-43E8-90A1-C524CBAA19D5}"/>
          </ac:spMkLst>
        </pc:spChg>
      </pc:sldChg>
    </pc:docChg>
  </pc:docChgLst>
  <pc:docChgLst>
    <pc:chgData name="Nikhil Jathar" userId="7874bdcc0642262c" providerId="LiveId" clId="{A60D687C-925B-4AED-89DC-501D0F12289B}"/>
    <pc:docChg chg="undo redo custSel modSld">
      <pc:chgData name="Nikhil Jathar" userId="7874bdcc0642262c" providerId="LiveId" clId="{A60D687C-925B-4AED-89DC-501D0F12289B}" dt="2022-09-22T04:12:39.049" v="539" actId="20577"/>
      <pc:docMkLst>
        <pc:docMk/>
      </pc:docMkLst>
      <pc:sldChg chg="addSp delSp modSp mod delAnim modAnim">
        <pc:chgData name="Nikhil Jathar" userId="7874bdcc0642262c" providerId="LiveId" clId="{A60D687C-925B-4AED-89DC-501D0F12289B}" dt="2022-09-22T04:12:39.049" v="539" actId="20577"/>
        <pc:sldMkLst>
          <pc:docMk/>
          <pc:sldMk cId="3972458490" sldId="258"/>
        </pc:sldMkLst>
        <pc:spChg chg="mod">
          <ac:chgData name="Nikhil Jathar" userId="7874bdcc0642262c" providerId="LiveId" clId="{A60D687C-925B-4AED-89DC-501D0F12289B}" dt="2022-09-22T00:25:41.977" v="522" actId="1076"/>
          <ac:spMkLst>
            <pc:docMk/>
            <pc:sldMk cId="3972458490" sldId="258"/>
            <ac:spMk id="4" creationId="{BB9D10CE-5410-2E39-2D2A-2CEEB34C8C84}"/>
          </ac:spMkLst>
        </pc:spChg>
        <pc:spChg chg="ord">
          <ac:chgData name="Nikhil Jathar" userId="7874bdcc0642262c" providerId="LiveId" clId="{A60D687C-925B-4AED-89DC-501D0F12289B}" dt="2022-09-22T04:02:07.553" v="523" actId="167"/>
          <ac:spMkLst>
            <pc:docMk/>
            <pc:sldMk cId="3972458490" sldId="258"/>
            <ac:spMk id="5" creationId="{17CAB0CC-686E-8D09-0BBB-3BB0FCE398C2}"/>
          </ac:spMkLst>
        </pc:spChg>
        <pc:spChg chg="add mod ord">
          <ac:chgData name="Nikhil Jathar" userId="7874bdcc0642262c" providerId="LiveId" clId="{A60D687C-925B-4AED-89DC-501D0F12289B}" dt="2022-09-21T19:06:47.048" v="410" actId="167"/>
          <ac:spMkLst>
            <pc:docMk/>
            <pc:sldMk cId="3972458490" sldId="258"/>
            <ac:spMk id="7" creationId="{A7DB3362-5120-E719-5E8F-9365A9DDE380}"/>
          </ac:spMkLst>
        </pc:spChg>
        <pc:spChg chg="add del mod">
          <ac:chgData name="Nikhil Jathar" userId="7874bdcc0642262c" providerId="LiveId" clId="{A60D687C-925B-4AED-89DC-501D0F12289B}" dt="2022-09-21T16:07:43.270" v="72" actId="478"/>
          <ac:spMkLst>
            <pc:docMk/>
            <pc:sldMk cId="3972458490" sldId="258"/>
            <ac:spMk id="8" creationId="{AD99CDB9-4E19-C93F-02DB-3B7260A3B223}"/>
          </ac:spMkLst>
        </pc:spChg>
        <pc:spChg chg="add mod">
          <ac:chgData name="Nikhil Jathar" userId="7874bdcc0642262c" providerId="LiveId" clId="{A60D687C-925B-4AED-89DC-501D0F12289B}" dt="2022-09-21T20:55:45.039" v="469" actId="14100"/>
          <ac:spMkLst>
            <pc:docMk/>
            <pc:sldMk cId="3972458490" sldId="258"/>
            <ac:spMk id="8" creationId="{ADD6AFDD-543E-9BD9-565E-F3B1203FBDEF}"/>
          </ac:spMkLst>
        </pc:spChg>
        <pc:spChg chg="mod">
          <ac:chgData name="Nikhil Jathar" userId="7874bdcc0642262c" providerId="LiveId" clId="{A60D687C-925B-4AED-89DC-501D0F12289B}" dt="2022-09-21T16:15:02.420" v="92" actId="1035"/>
          <ac:spMkLst>
            <pc:docMk/>
            <pc:sldMk cId="3972458490" sldId="258"/>
            <ac:spMk id="9" creationId="{DB2540A1-4FCE-110C-9EEF-18A214AF9248}"/>
          </ac:spMkLst>
        </pc:spChg>
        <pc:spChg chg="mod">
          <ac:chgData name="Nikhil Jathar" userId="7874bdcc0642262c" providerId="LiveId" clId="{A60D687C-925B-4AED-89DC-501D0F12289B}" dt="2022-09-21T15:52:06.844" v="65" actId="108"/>
          <ac:spMkLst>
            <pc:docMk/>
            <pc:sldMk cId="3972458490" sldId="258"/>
            <ac:spMk id="10" creationId="{8AD8FE10-BDC6-B48A-DEE6-467C8CA6A1B7}"/>
          </ac:spMkLst>
        </pc:spChg>
        <pc:spChg chg="add mod">
          <ac:chgData name="Nikhil Jathar" userId="7874bdcc0642262c" providerId="LiveId" clId="{A60D687C-925B-4AED-89DC-501D0F12289B}" dt="2022-09-21T18:29:14.170" v="108" actId="1076"/>
          <ac:spMkLst>
            <pc:docMk/>
            <pc:sldMk cId="3972458490" sldId="258"/>
            <ac:spMk id="12" creationId="{BF65F2E4-E592-F08F-F6C0-FC3EAEBA2A1F}"/>
          </ac:spMkLst>
        </pc:spChg>
        <pc:spChg chg="mod">
          <ac:chgData name="Nikhil Jathar" userId="7874bdcc0642262c" providerId="LiveId" clId="{A60D687C-925B-4AED-89DC-501D0F12289B}" dt="2022-09-21T20:54:07.460" v="450" actId="14100"/>
          <ac:spMkLst>
            <pc:docMk/>
            <pc:sldMk cId="3972458490" sldId="258"/>
            <ac:spMk id="13" creationId="{6B3A215D-04A9-43E8-90A1-C524CBAA19D5}"/>
          </ac:spMkLst>
        </pc:spChg>
        <pc:spChg chg="add mod ord">
          <ac:chgData name="Nikhil Jathar" userId="7874bdcc0642262c" providerId="LiveId" clId="{A60D687C-925B-4AED-89DC-501D0F12289B}" dt="2022-09-21T18:26:04.426" v="99" actId="1076"/>
          <ac:spMkLst>
            <pc:docMk/>
            <pc:sldMk cId="3972458490" sldId="258"/>
            <ac:spMk id="14" creationId="{7147B892-6FDF-1216-BD30-FE792A5B9D94}"/>
          </ac:spMkLst>
        </pc:spChg>
        <pc:spChg chg="add del mod">
          <ac:chgData name="Nikhil Jathar" userId="7874bdcc0642262c" providerId="LiveId" clId="{A60D687C-925B-4AED-89DC-501D0F12289B}" dt="2022-09-21T15:45:41.440" v="29"/>
          <ac:spMkLst>
            <pc:docMk/>
            <pc:sldMk cId="3972458490" sldId="258"/>
            <ac:spMk id="15" creationId="{18993FD8-86E1-3AAB-535F-1A8FAB106FC3}"/>
          </ac:spMkLst>
        </pc:spChg>
        <pc:spChg chg="add mod ord">
          <ac:chgData name="Nikhil Jathar" userId="7874bdcc0642262c" providerId="LiveId" clId="{A60D687C-925B-4AED-89DC-501D0F12289B}" dt="2022-09-21T20:50:16.946" v="433" actId="20577"/>
          <ac:spMkLst>
            <pc:docMk/>
            <pc:sldMk cId="3972458490" sldId="258"/>
            <ac:spMk id="15" creationId="{960888ED-29F7-923E-C5E1-7634AD4595E2}"/>
          </ac:spMkLst>
        </pc:spChg>
        <pc:spChg chg="add mod ord">
          <ac:chgData name="Nikhil Jathar" userId="7874bdcc0642262c" providerId="LiveId" clId="{A60D687C-925B-4AED-89DC-501D0F12289B}" dt="2022-09-21T16:15:02.420" v="92" actId="1035"/>
          <ac:spMkLst>
            <pc:docMk/>
            <pc:sldMk cId="3972458490" sldId="258"/>
            <ac:spMk id="16" creationId="{78CA5BAB-B8E9-279A-1A78-1B8D5F997B8A}"/>
          </ac:spMkLst>
        </pc:spChg>
        <pc:spChg chg="add mod">
          <ac:chgData name="Nikhil Jathar" userId="7874bdcc0642262c" providerId="LiveId" clId="{A60D687C-925B-4AED-89DC-501D0F12289B}" dt="2022-09-21T20:55:25.662" v="467" actId="115"/>
          <ac:spMkLst>
            <pc:docMk/>
            <pc:sldMk cId="3972458490" sldId="258"/>
            <ac:spMk id="17" creationId="{7393DD5A-3096-850F-EE5A-9C6E331C6572}"/>
          </ac:spMkLst>
        </pc:spChg>
        <pc:spChg chg="add mod">
          <ac:chgData name="Nikhil Jathar" userId="7874bdcc0642262c" providerId="LiveId" clId="{A60D687C-925B-4AED-89DC-501D0F12289B}" dt="2022-09-21T18:36:54.603" v="244" actId="1036"/>
          <ac:spMkLst>
            <pc:docMk/>
            <pc:sldMk cId="3972458490" sldId="258"/>
            <ac:spMk id="18" creationId="{4C2E8C50-AA05-2C52-20F6-84A19F6FE4B1}"/>
          </ac:spMkLst>
        </pc:spChg>
        <pc:spChg chg="add mod">
          <ac:chgData name="Nikhil Jathar" userId="7874bdcc0642262c" providerId="LiveId" clId="{A60D687C-925B-4AED-89DC-501D0F12289B}" dt="2022-09-21T20:56:46.946" v="515" actId="1076"/>
          <ac:spMkLst>
            <pc:docMk/>
            <pc:sldMk cId="3972458490" sldId="258"/>
            <ac:spMk id="19" creationId="{25DBE6F7-62E7-EB3C-0AB2-A094EBB9A9C7}"/>
          </ac:spMkLst>
        </pc:spChg>
        <pc:spChg chg="add mod">
          <ac:chgData name="Nikhil Jathar" userId="7874bdcc0642262c" providerId="LiveId" clId="{A60D687C-925B-4AED-89DC-501D0F12289B}" dt="2022-09-21T18:39:30.687" v="256" actId="14100"/>
          <ac:spMkLst>
            <pc:docMk/>
            <pc:sldMk cId="3972458490" sldId="258"/>
            <ac:spMk id="20" creationId="{935B8348-8622-DF90-8E31-C0B4AF113B2C}"/>
          </ac:spMkLst>
        </pc:spChg>
        <pc:spChg chg="add mod">
          <ac:chgData name="Nikhil Jathar" userId="7874bdcc0642262c" providerId="LiveId" clId="{A60D687C-925B-4AED-89DC-501D0F12289B}" dt="2022-09-22T04:12:39.049" v="539" actId="20577"/>
          <ac:spMkLst>
            <pc:docMk/>
            <pc:sldMk cId="3972458490" sldId="258"/>
            <ac:spMk id="21" creationId="{BFF61171-5428-195A-BBC5-5B0A135080FB}"/>
          </ac:spMkLst>
        </pc:spChg>
        <pc:spChg chg="add mod ord">
          <ac:chgData name="Nikhil Jathar" userId="7874bdcc0642262c" providerId="LiveId" clId="{A60D687C-925B-4AED-89DC-501D0F12289B}" dt="2022-09-21T19:07:24.397" v="411" actId="167"/>
          <ac:spMkLst>
            <pc:docMk/>
            <pc:sldMk cId="3972458490" sldId="258"/>
            <ac:spMk id="22" creationId="{4E72EA63-5C36-B9C0-E419-B6EB8A50D976}"/>
          </ac:spMkLst>
        </pc:spChg>
        <pc:spChg chg="add mod">
          <ac:chgData name="Nikhil Jathar" userId="7874bdcc0642262c" providerId="LiveId" clId="{A60D687C-925B-4AED-89DC-501D0F12289B}" dt="2022-09-21T20:56:26.396" v="514" actId="12789"/>
          <ac:spMkLst>
            <pc:docMk/>
            <pc:sldMk cId="3972458490" sldId="258"/>
            <ac:spMk id="23" creationId="{8CC2096E-D4B5-638E-A6E5-7A0BB9E7EB95}"/>
          </ac:spMkLst>
        </pc:spChg>
        <pc:spChg chg="add mod">
          <ac:chgData name="Nikhil Jathar" userId="7874bdcc0642262c" providerId="LiveId" clId="{A60D687C-925B-4AED-89DC-501D0F12289B}" dt="2022-09-21T20:49:35.976" v="427" actId="1076"/>
          <ac:spMkLst>
            <pc:docMk/>
            <pc:sldMk cId="3972458490" sldId="258"/>
            <ac:spMk id="24" creationId="{56357546-838E-CE41-D3DE-AD2655DDE494}"/>
          </ac:spMkLst>
        </pc:spChg>
        <pc:spChg chg="add del mod">
          <ac:chgData name="Nikhil Jathar" userId="7874bdcc0642262c" providerId="LiveId" clId="{A60D687C-925B-4AED-89DC-501D0F12289B}" dt="2022-09-21T18:48:47.219" v="392" actId="478"/>
          <ac:spMkLst>
            <pc:docMk/>
            <pc:sldMk cId="3972458490" sldId="258"/>
            <ac:spMk id="24" creationId="{5AB8CECA-57B8-FD50-3710-A9EA264447E8}"/>
          </ac:spMkLst>
        </pc:spChg>
        <pc:spChg chg="add mod">
          <ac:chgData name="Nikhil Jathar" userId="7874bdcc0642262c" providerId="LiveId" clId="{A60D687C-925B-4AED-89DC-501D0F12289B}" dt="2022-09-21T19:06:10.477" v="409" actId="14100"/>
          <ac:spMkLst>
            <pc:docMk/>
            <pc:sldMk cId="3972458490" sldId="258"/>
            <ac:spMk id="25" creationId="{712DC641-EEB5-6F4B-898A-9F9FEBF2075C}"/>
          </ac:spMkLst>
        </pc:spChg>
        <pc:spChg chg="add mod">
          <ac:chgData name="Nikhil Jathar" userId="7874bdcc0642262c" providerId="LiveId" clId="{A60D687C-925B-4AED-89DC-501D0F12289B}" dt="2022-09-21T20:56:26.396" v="514" actId="12789"/>
          <ac:spMkLst>
            <pc:docMk/>
            <pc:sldMk cId="3972458490" sldId="258"/>
            <ac:spMk id="26" creationId="{D66BE730-EC5F-2EA8-FF46-475B68ACF011}"/>
          </ac:spMkLst>
        </pc:spChg>
        <pc:spChg chg="add mod ord">
          <ac:chgData name="Nikhil Jathar" userId="7874bdcc0642262c" providerId="LiveId" clId="{A60D687C-925B-4AED-89DC-501D0F12289B}" dt="2022-09-22T04:11:46.138" v="534" actId="14100"/>
          <ac:spMkLst>
            <pc:docMk/>
            <pc:sldMk cId="3972458490" sldId="258"/>
            <ac:spMk id="27" creationId="{E08C07B9-DB72-00AC-50C9-9C50362224FC}"/>
          </ac:spMkLst>
        </pc:spChg>
        <pc:spChg chg="add mod">
          <ac:chgData name="Nikhil Jathar" userId="7874bdcc0642262c" providerId="LiveId" clId="{A60D687C-925B-4AED-89DC-501D0F12289B}" dt="2022-09-21T20:51:12.006" v="447" actId="1036"/>
          <ac:spMkLst>
            <pc:docMk/>
            <pc:sldMk cId="3972458490" sldId="258"/>
            <ac:spMk id="28" creationId="{42672371-7810-CF53-6917-653935BA1327}"/>
          </ac:spMkLst>
        </pc:spChg>
        <pc:spChg chg="add mod">
          <ac:chgData name="Nikhil Jathar" userId="7874bdcc0642262c" providerId="LiveId" clId="{A60D687C-925B-4AED-89DC-501D0F12289B}" dt="2022-09-21T22:18:27.890" v="517" actId="1076"/>
          <ac:spMkLst>
            <pc:docMk/>
            <pc:sldMk cId="3972458490" sldId="258"/>
            <ac:spMk id="29" creationId="{AB43D2EC-2123-488E-8752-F8A5ECD3A5EB}"/>
          </ac:spMkLst>
        </pc:spChg>
        <pc:spChg chg="add mod">
          <ac:chgData name="Nikhil Jathar" userId="7874bdcc0642262c" providerId="LiveId" clId="{A60D687C-925B-4AED-89DC-501D0F12289B}" dt="2022-09-21T22:18:52.206" v="520" actId="1076"/>
          <ac:spMkLst>
            <pc:docMk/>
            <pc:sldMk cId="3972458490" sldId="258"/>
            <ac:spMk id="30" creationId="{B5F6AE20-51B7-2A6A-8A7F-29B8A32BEDDF}"/>
          </ac:spMkLst>
        </pc:spChg>
      </pc:sldChg>
    </pc:docChg>
  </pc:docChgLst>
  <pc:docChgLst>
    <pc:chgData name="Nikhil Jathar" userId="7874bdcc0642262c" providerId="LiveId" clId="{4117D33E-E31F-4FFB-B74A-3EF7CC8BC4D1}"/>
    <pc:docChg chg="modSld">
      <pc:chgData name="Nikhil Jathar" userId="7874bdcc0642262c" providerId="LiveId" clId="{4117D33E-E31F-4FFB-B74A-3EF7CC8BC4D1}" dt="2022-10-20T12:20:17.759" v="21" actId="20577"/>
      <pc:docMkLst>
        <pc:docMk/>
      </pc:docMkLst>
      <pc:sldChg chg="modSp">
        <pc:chgData name="Nikhil Jathar" userId="7874bdcc0642262c" providerId="LiveId" clId="{4117D33E-E31F-4FFB-B74A-3EF7CC8BC4D1}" dt="2022-10-20T12:20:17.759" v="21" actId="20577"/>
        <pc:sldMkLst>
          <pc:docMk/>
          <pc:sldMk cId="3972458490" sldId="258"/>
        </pc:sldMkLst>
        <pc:spChg chg="mod">
          <ac:chgData name="Nikhil Jathar" userId="7874bdcc0642262c" providerId="LiveId" clId="{4117D33E-E31F-4FFB-B74A-3EF7CC8BC4D1}" dt="2022-10-20T12:19:43.389" v="7" actId="20577"/>
          <ac:spMkLst>
            <pc:docMk/>
            <pc:sldMk cId="3972458490" sldId="258"/>
            <ac:spMk id="18" creationId="{4C2E8C50-AA05-2C52-20F6-84A19F6FE4B1}"/>
          </ac:spMkLst>
        </pc:spChg>
        <pc:spChg chg="mod">
          <ac:chgData name="Nikhil Jathar" userId="7874bdcc0642262c" providerId="LiveId" clId="{4117D33E-E31F-4FFB-B74A-3EF7CC8BC4D1}" dt="2022-10-20T12:20:17.759" v="21" actId="20577"/>
          <ac:spMkLst>
            <pc:docMk/>
            <pc:sldMk cId="3972458490" sldId="258"/>
            <ac:spMk id="24" creationId="{56357546-838E-CE41-D3DE-AD2655DDE4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DFEB-C688-1BD8-3669-BD79F2CC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020DE-6F03-9FF4-DCE9-B8A3B4159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CAFC-1DD1-A4C0-B853-A1B5B9BC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76FD-151B-93F8-67DA-5F7BDD89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6E90-4888-2355-B030-74A9A8BF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A2D4-7447-D03F-3C8B-BC755434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8344C-9DBB-9655-DB8E-6F452518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2D1-5A9D-436A-7587-9DBC4F1A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4EEA-5122-8832-FEAB-38EB96E2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E846-B1D0-E2AF-05A8-3A343F39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36BC3-571A-C05A-7354-B36CEA31B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E8B13-DBE2-72EC-122E-1CF4FDF97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5FF3-7E82-4D00-98A1-1F62A94E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B684-1516-CB77-BE9F-4C5E1076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77F9-E4ED-B5AD-FA91-6F8C422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D677-54FD-7482-EED2-90CF653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7DF5-E2BF-7B02-9C7A-41DA853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D630-494D-61D8-F47F-552E8767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D06B-61F9-79A9-C213-CE828726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8CA6-D556-6EEC-157F-A6324B86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6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9948-0FAA-7721-A994-6F4E2AA0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2104-02AC-D446-82B2-41D57C64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124F-BD8C-CE00-A301-81CEFB7C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F710-9F6A-0C87-0BA1-4C511DC4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D0EA5-F446-C6ED-4C4E-01EB2905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A426-9CC4-CF15-81AC-BBF043B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A7D1-21D4-E24F-619F-111DD2D10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76E3A-55CE-3FC9-5762-E49FC981C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AC87-2416-2696-FCCA-9E0AAB9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6778-AA43-2D79-B49E-122EED7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1255-FC16-F550-1801-FBF82FD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911A-0543-1BC1-D233-033879CC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5C7E-941B-ADEC-E50C-603A27AB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6C95-4800-AE92-E668-32102600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8EAFA-7108-13E5-145A-DC7BA36E7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35567-6AF7-467E-04A9-54937063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E0FD8-BB6B-9685-B09B-C47F0604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B50F7-4C56-084B-3D86-3B38561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C3BD7-E153-C8AF-6BF7-44B4DFC7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52A7-6EF2-DC21-CFBE-3138F22A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3C248-C07E-05BB-BC0E-16CA8494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314CA-6BAA-F736-B459-3B5FD26F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3AC4F-D332-47C9-B0F1-CAEA30E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4B98B-3AFC-1063-B3A0-DE71174C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BD862-3131-9B08-C9BB-8AB7B7A9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FC176-1FE2-E00F-7937-90E5145E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1B68-7636-F389-7189-F27A1A96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5D57-602A-2DE0-C0E5-A66C2156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4E58B-1423-5612-3D9F-962EFD68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77672-4EF4-7054-E9AA-FDEE8838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9C7C-1AD9-6E60-0369-DC88B652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87CCF-ED29-6246-ACCB-7A83A3A0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9402-C088-50FE-BFC5-BA025328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4216F-DFF8-6DD8-7D96-FBCF4D500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3B61-181C-C888-008C-319980C2E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DB0D2-08A3-4363-01B6-B661F45A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F8BD-A75E-7C45-D63E-E00E4771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49FC5-AD34-95CF-8E04-96997727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63087-60F6-5B4F-6B65-8381E175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A2798-AE00-F2EB-E529-C5D2C024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9FA3-C15E-7FAA-1EB4-C7CCF6936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0188-19C0-437E-A9E7-2610DDF82F3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E210-8A12-0F46-D8E2-A1B12C04D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758D-9E59-7034-4257-7D64F7B26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10AC-5DD9-460D-9C59-8E46EB70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17CAB0CC-686E-8D09-0BBB-3BB0FCE398C2}"/>
              </a:ext>
            </a:extLst>
          </p:cNvPr>
          <p:cNvSpPr/>
          <p:nvPr/>
        </p:nvSpPr>
        <p:spPr>
          <a:xfrm>
            <a:off x="1363711" y="1280842"/>
            <a:ext cx="129332" cy="3756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E08C07B9-DB72-00AC-50C9-9C50362224FC}"/>
              </a:ext>
            </a:extLst>
          </p:cNvPr>
          <p:cNvSpPr/>
          <p:nvPr/>
        </p:nvSpPr>
        <p:spPr>
          <a:xfrm rot="16200000" flipV="1">
            <a:off x="1552270" y="2899036"/>
            <a:ext cx="3010681" cy="1334732"/>
          </a:xfrm>
          <a:prstGeom prst="bentArrow">
            <a:avLst>
              <a:gd name="adj1" fmla="val 3728"/>
              <a:gd name="adj2" fmla="val 5456"/>
              <a:gd name="adj3" fmla="val 8228"/>
              <a:gd name="adj4" fmla="val 524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E72EA63-5C36-B9C0-E419-B6EB8A50D976}"/>
              </a:ext>
            </a:extLst>
          </p:cNvPr>
          <p:cNvSpPr/>
          <p:nvPr/>
        </p:nvSpPr>
        <p:spPr>
          <a:xfrm>
            <a:off x="1713500" y="4398850"/>
            <a:ext cx="129332" cy="3756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7DB3362-5120-E719-5E8F-9365A9DDE380}"/>
              </a:ext>
            </a:extLst>
          </p:cNvPr>
          <p:cNvSpPr/>
          <p:nvPr/>
        </p:nvSpPr>
        <p:spPr>
          <a:xfrm>
            <a:off x="1363711" y="2604503"/>
            <a:ext cx="129332" cy="3756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60888ED-29F7-923E-C5E1-7634AD4595E2}"/>
              </a:ext>
            </a:extLst>
          </p:cNvPr>
          <p:cNvSpPr/>
          <p:nvPr/>
        </p:nvSpPr>
        <p:spPr>
          <a:xfrm>
            <a:off x="2106000" y="2578790"/>
            <a:ext cx="123135" cy="136258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8CA5BAB-B8E9-279A-1A78-1B8D5F997B8A}"/>
              </a:ext>
            </a:extLst>
          </p:cNvPr>
          <p:cNvSpPr/>
          <p:nvPr/>
        </p:nvSpPr>
        <p:spPr>
          <a:xfrm rot="5400000">
            <a:off x="843725" y="2995662"/>
            <a:ext cx="129332" cy="3756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8BE4D-CB05-F82E-DE08-012846B6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11"/>
            <a:ext cx="10515600" cy="5676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QCES|CA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BDB2D-EA34-DCA0-8DC0-691539CC79A0}"/>
              </a:ext>
            </a:extLst>
          </p:cNvPr>
          <p:cNvSpPr/>
          <p:nvPr/>
        </p:nvSpPr>
        <p:spPr>
          <a:xfrm>
            <a:off x="5099604" y="797199"/>
            <a:ext cx="2113081" cy="50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Someone in industry has a problem they </a:t>
            </a:r>
            <a:r>
              <a:rPr lang="en-US" sz="1200" b="1" u="sng" dirty="0"/>
              <a:t>need</a:t>
            </a:r>
            <a:r>
              <a:rPr lang="en-US" sz="1200" dirty="0"/>
              <a:t> to solve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9D10CE-5410-2E39-2D2A-2CEEB34C8C84}"/>
              </a:ext>
            </a:extLst>
          </p:cNvPr>
          <p:cNvSpPr/>
          <p:nvPr/>
        </p:nvSpPr>
        <p:spPr>
          <a:xfrm>
            <a:off x="5906582" y="832784"/>
            <a:ext cx="499123" cy="467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BAFCE-7AD9-58D1-35C5-4E709D488563}"/>
              </a:ext>
            </a:extLst>
          </p:cNvPr>
          <p:cNvSpPr/>
          <p:nvPr/>
        </p:nvSpPr>
        <p:spPr>
          <a:xfrm>
            <a:off x="228319" y="1664535"/>
            <a:ext cx="2400116" cy="2757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BP be tractably solved with CC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B2540A1-4FCE-110C-9EEF-18A214AF9248}"/>
              </a:ext>
            </a:extLst>
          </p:cNvPr>
          <p:cNvSpPr/>
          <p:nvPr/>
        </p:nvSpPr>
        <p:spPr>
          <a:xfrm>
            <a:off x="1096240" y="2996191"/>
            <a:ext cx="664273" cy="422347"/>
          </a:xfrm>
          <a:prstGeom prst="flowChart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CRP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AD8FE10-BDC6-B48A-DEE6-467C8CA6A1B7}"/>
              </a:ext>
            </a:extLst>
          </p:cNvPr>
          <p:cNvSpPr/>
          <p:nvPr/>
        </p:nvSpPr>
        <p:spPr>
          <a:xfrm>
            <a:off x="1363711" y="1948343"/>
            <a:ext cx="129332" cy="3756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2C87C-48EA-D26F-1734-66D8CAE10BD4}"/>
              </a:ext>
            </a:extLst>
          </p:cNvPr>
          <p:cNvSpPr/>
          <p:nvPr/>
        </p:nvSpPr>
        <p:spPr>
          <a:xfrm>
            <a:off x="228319" y="2331993"/>
            <a:ext cx="2400116" cy="2757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BP be optimally solved with CC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B3A215D-04A9-43E8-90A1-C524CBAA19D5}"/>
              </a:ext>
            </a:extLst>
          </p:cNvPr>
          <p:cNvSpPr>
            <a:spLocks noChangeAspect="1"/>
          </p:cNvSpPr>
          <p:nvPr/>
        </p:nvSpPr>
        <p:spPr>
          <a:xfrm>
            <a:off x="1572239" y="2036053"/>
            <a:ext cx="123557" cy="123980"/>
          </a:xfrm>
          <a:prstGeom prst="hexagon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147B892-6FDF-1216-BD30-FE792A5B9D94}"/>
              </a:ext>
            </a:extLst>
          </p:cNvPr>
          <p:cNvSpPr txBox="1">
            <a:spLocks/>
          </p:cNvSpPr>
          <p:nvPr/>
        </p:nvSpPr>
        <p:spPr>
          <a:xfrm>
            <a:off x="159678" y="3031602"/>
            <a:ext cx="678522" cy="422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</a:t>
            </a: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BF65F2E4-E592-F08F-F6C0-FC3EAEBA2A1F}"/>
              </a:ext>
            </a:extLst>
          </p:cNvPr>
          <p:cNvSpPr/>
          <p:nvPr/>
        </p:nvSpPr>
        <p:spPr>
          <a:xfrm>
            <a:off x="330773" y="3031602"/>
            <a:ext cx="336331" cy="3363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393DD5A-3096-850F-EE5A-9C6E331C6572}"/>
              </a:ext>
            </a:extLst>
          </p:cNvPr>
          <p:cNvSpPr>
            <a:spLocks noChangeAspect="1"/>
          </p:cNvSpPr>
          <p:nvPr/>
        </p:nvSpPr>
        <p:spPr>
          <a:xfrm>
            <a:off x="1572239" y="2697070"/>
            <a:ext cx="123557" cy="123980"/>
          </a:xfrm>
          <a:prstGeom prst="hexagon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DD6AFDD-543E-9BD9-565E-F3B1203FBDEF}"/>
              </a:ext>
            </a:extLst>
          </p:cNvPr>
          <p:cNvSpPr>
            <a:spLocks noChangeAspect="1"/>
          </p:cNvSpPr>
          <p:nvPr/>
        </p:nvSpPr>
        <p:spPr>
          <a:xfrm>
            <a:off x="2287282" y="2697069"/>
            <a:ext cx="123557" cy="12398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E8C50-AA05-2C52-20F6-84A19F6FE4B1}"/>
              </a:ext>
            </a:extLst>
          </p:cNvPr>
          <p:cNvSpPr/>
          <p:nvPr/>
        </p:nvSpPr>
        <p:spPr>
          <a:xfrm>
            <a:off x="1105834" y="3941376"/>
            <a:ext cx="2110330" cy="46651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C/B of QC approach overwhelmingly convincing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5DBE6F7-62E7-EB3C-0AB2-A094EBB9A9C7}"/>
              </a:ext>
            </a:extLst>
          </p:cNvPr>
          <p:cNvSpPr>
            <a:spLocks noChangeAspect="1"/>
          </p:cNvSpPr>
          <p:nvPr/>
        </p:nvSpPr>
        <p:spPr>
          <a:xfrm>
            <a:off x="1157070" y="3679956"/>
            <a:ext cx="123557" cy="12398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5B8348-8622-DF90-8E31-C0B4AF113B2C}"/>
              </a:ext>
            </a:extLst>
          </p:cNvPr>
          <p:cNvSpPr/>
          <p:nvPr/>
        </p:nvSpPr>
        <p:spPr>
          <a:xfrm rot="10800000">
            <a:off x="1369908" y="3418537"/>
            <a:ext cx="123134" cy="5228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F61171-5428-195A-BBC5-5B0A135080FB}"/>
              </a:ext>
            </a:extLst>
          </p:cNvPr>
          <p:cNvSpPr/>
          <p:nvPr/>
        </p:nvSpPr>
        <p:spPr>
          <a:xfrm>
            <a:off x="308546" y="4795265"/>
            <a:ext cx="2110330" cy="46651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there bandwidth to spin up HRP and QRP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8CC2096E-D4B5-638E-A6E5-7A0BB9E7EB95}"/>
              </a:ext>
            </a:extLst>
          </p:cNvPr>
          <p:cNvSpPr>
            <a:spLocks noChangeAspect="1"/>
          </p:cNvSpPr>
          <p:nvPr/>
        </p:nvSpPr>
        <p:spPr>
          <a:xfrm>
            <a:off x="558582" y="4537573"/>
            <a:ext cx="123557" cy="12398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712DC641-EEB5-6F4B-898A-9F9FEBF2075C}"/>
              </a:ext>
            </a:extLst>
          </p:cNvPr>
          <p:cNvSpPr/>
          <p:nvPr/>
        </p:nvSpPr>
        <p:spPr>
          <a:xfrm>
            <a:off x="756950" y="3256834"/>
            <a:ext cx="346841" cy="1538431"/>
          </a:xfrm>
          <a:prstGeom prst="bentArrow">
            <a:avLst>
              <a:gd name="adj1" fmla="val 18939"/>
              <a:gd name="adj2" fmla="val 23485"/>
              <a:gd name="adj3" fmla="val 28030"/>
              <a:gd name="adj4" fmla="val 719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D66BE730-EC5F-2EA8-FF46-475B68ACF011}"/>
              </a:ext>
            </a:extLst>
          </p:cNvPr>
          <p:cNvSpPr>
            <a:spLocks noChangeAspect="1"/>
          </p:cNvSpPr>
          <p:nvPr/>
        </p:nvSpPr>
        <p:spPr>
          <a:xfrm>
            <a:off x="1900073" y="4537573"/>
            <a:ext cx="123557" cy="123980"/>
          </a:xfrm>
          <a:prstGeom prst="hexagon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357546-838E-CE41-D3DE-AD2655DDE494}"/>
              </a:ext>
            </a:extLst>
          </p:cNvPr>
          <p:cNvSpPr/>
          <p:nvPr/>
        </p:nvSpPr>
        <p:spPr>
          <a:xfrm>
            <a:off x="3376550" y="1594548"/>
            <a:ext cx="2110330" cy="46651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C/</a:t>
            </a:r>
            <a:r>
              <a:rPr lang="en-US" sz="1200"/>
              <a:t>B of QC </a:t>
            </a:r>
            <a:r>
              <a:rPr lang="en-US" sz="1200" dirty="0"/>
              <a:t>approach overwhelmingly convincing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2672371-7810-CF53-6917-653935BA1327}"/>
              </a:ext>
            </a:extLst>
          </p:cNvPr>
          <p:cNvSpPr/>
          <p:nvPr/>
        </p:nvSpPr>
        <p:spPr>
          <a:xfrm rot="16200000">
            <a:off x="2950652" y="1440348"/>
            <a:ext cx="104824" cy="7469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AB43D2EC-2123-488E-8752-F8A5ECD3A5EB}"/>
              </a:ext>
            </a:extLst>
          </p:cNvPr>
          <p:cNvSpPr>
            <a:spLocks noChangeAspect="1"/>
          </p:cNvSpPr>
          <p:nvPr/>
        </p:nvSpPr>
        <p:spPr>
          <a:xfrm>
            <a:off x="2759840" y="1607707"/>
            <a:ext cx="123557" cy="12398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B5F6AE20-51B7-2A6A-8A7F-29B8A32BEDDF}"/>
              </a:ext>
            </a:extLst>
          </p:cNvPr>
          <p:cNvSpPr>
            <a:spLocks noChangeAspect="1"/>
          </p:cNvSpPr>
          <p:nvPr/>
        </p:nvSpPr>
        <p:spPr>
          <a:xfrm>
            <a:off x="2517682" y="5120142"/>
            <a:ext cx="123557" cy="123980"/>
          </a:xfrm>
          <a:prstGeom prst="hexagon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25000" decel="2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38828 -0.0016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1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2" grpId="0" animBg="1"/>
      <p:bldP spid="7" grpId="0" animBg="1"/>
      <p:bldP spid="15" grpId="0" animBg="1"/>
      <p:bldP spid="16" grpId="0" animBg="1"/>
      <p:bldP spid="3" grpId="0" animBg="1"/>
      <p:bldP spid="3" grpId="1" animBg="1"/>
      <p:bldP spid="4" grpId="0" animBg="1"/>
      <p:bldP spid="4" grpId="1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/>
      <p:bldP spid="12" grpId="0" animBg="1"/>
      <p:bldP spid="17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4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29EA9-8BC7-EEB9-418B-CAEA46BC40E8}"/>
                  </a:ext>
                </a:extLst>
              </p:cNvPr>
              <p:cNvSpPr txBox="1"/>
              <p:nvPr/>
            </p:nvSpPr>
            <p:spPr>
              <a:xfrm>
                <a:off x="314364" y="366532"/>
                <a:ext cx="977832" cy="18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29EA9-8BC7-EEB9-418B-CAEA46BC4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4" y="366532"/>
                <a:ext cx="977832" cy="180690"/>
              </a:xfrm>
              <a:prstGeom prst="rect">
                <a:avLst/>
              </a:prstGeom>
              <a:blipFill>
                <a:blip r:embed="rId2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9CF1A3-6BF9-17C4-AEA9-BD1DC5A87F3C}"/>
                  </a:ext>
                </a:extLst>
              </p:cNvPr>
              <p:cNvSpPr txBox="1"/>
              <p:nvPr/>
            </p:nvSpPr>
            <p:spPr>
              <a:xfrm>
                <a:off x="314364" y="812335"/>
                <a:ext cx="819840" cy="325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9CF1A3-6BF9-17C4-AEA9-BD1DC5A8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4" y="812335"/>
                <a:ext cx="819840" cy="325923"/>
              </a:xfrm>
              <a:prstGeom prst="rect">
                <a:avLst/>
              </a:prstGeom>
              <a:blipFill>
                <a:blip r:embed="rId3"/>
                <a:stretch>
                  <a:fillRect l="-22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77657-5320-0AC7-11A5-037D35F53F74}"/>
                  </a:ext>
                </a:extLst>
              </p:cNvPr>
              <p:cNvSpPr txBox="1"/>
              <p:nvPr/>
            </p:nvSpPr>
            <p:spPr>
              <a:xfrm>
                <a:off x="314364" y="1403371"/>
                <a:ext cx="96782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</m:d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77657-5320-0AC7-11A5-037D35F53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4" y="1403371"/>
                <a:ext cx="967829" cy="169277"/>
              </a:xfrm>
              <a:prstGeom prst="rect">
                <a:avLst/>
              </a:prstGeom>
              <a:blipFill>
                <a:blip r:embed="rId4"/>
                <a:stretch>
                  <a:fillRect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646C09-058F-F048-3373-976731EFD792}"/>
                  </a:ext>
                </a:extLst>
              </p:cNvPr>
              <p:cNvSpPr txBox="1"/>
              <p:nvPr/>
            </p:nvSpPr>
            <p:spPr>
              <a:xfrm>
                <a:off x="1683945" y="812335"/>
                <a:ext cx="60753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646C09-058F-F048-3373-976731EFD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945" y="812335"/>
                <a:ext cx="607539" cy="317972"/>
              </a:xfrm>
              <a:prstGeom prst="rect">
                <a:avLst/>
              </a:prstGeom>
              <a:blipFill>
                <a:blip r:embed="rId5"/>
                <a:stretch>
                  <a:fillRect l="-3000" r="-1000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CB2C8C-2ADE-E05E-5333-65752D86B33C}"/>
                  </a:ext>
                </a:extLst>
              </p:cNvPr>
              <p:cNvSpPr txBox="1"/>
              <p:nvPr/>
            </p:nvSpPr>
            <p:spPr>
              <a:xfrm>
                <a:off x="314364" y="1922503"/>
                <a:ext cx="1030730" cy="321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1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𝑎𝑦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CB2C8C-2ADE-E05E-5333-65752D86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4" y="1922503"/>
                <a:ext cx="1030730" cy="321370"/>
              </a:xfrm>
              <a:prstGeom prst="rect">
                <a:avLst/>
              </a:prstGeom>
              <a:blipFill>
                <a:blip r:embed="rId6"/>
                <a:stretch>
                  <a:fillRect l="-1775" r="-295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9E161D-EC48-38D4-003A-72A571C10422}"/>
                  </a:ext>
                </a:extLst>
              </p:cNvPr>
              <p:cNvSpPr txBox="1"/>
              <p:nvPr/>
            </p:nvSpPr>
            <p:spPr>
              <a:xfrm>
                <a:off x="314364" y="2778652"/>
                <a:ext cx="12306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11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𝑎𝑦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9E161D-EC48-38D4-003A-72A571C1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4" y="2778652"/>
                <a:ext cx="1230658" cy="169277"/>
              </a:xfrm>
              <a:prstGeom prst="rect">
                <a:avLst/>
              </a:prstGeom>
              <a:blipFill>
                <a:blip r:embed="rId7"/>
                <a:stretch>
                  <a:fillRect l="-995" r="-248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65895F-5D12-9FED-300B-9E37D5D89CEA}"/>
              </a:ext>
            </a:extLst>
          </p:cNvPr>
          <p:cNvSpPr txBox="1"/>
          <p:nvPr/>
        </p:nvSpPr>
        <p:spPr>
          <a:xfrm>
            <a:off x="7386791" y="152990"/>
            <a:ext cx="28216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express an irrational number in standard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824616-BE09-3623-33E5-0D9E37657F5E}"/>
                  </a:ext>
                </a:extLst>
              </p:cNvPr>
              <p:cNvSpPr txBox="1"/>
              <p:nvPr/>
            </p:nvSpPr>
            <p:spPr>
              <a:xfrm>
                <a:off x="314364" y="3438014"/>
                <a:ext cx="1280351" cy="362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824616-BE09-3623-33E5-0D9E37657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4" y="3438014"/>
                <a:ext cx="1280351" cy="362279"/>
              </a:xfrm>
              <a:prstGeom prst="rect">
                <a:avLst/>
              </a:prstGeom>
              <a:blipFill>
                <a:blip r:embed="rId8"/>
                <a:stretch>
                  <a:fillRect l="-952" r="-2381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9AACF41-98FC-4C45-7A43-88D9A74C17CB}"/>
              </a:ext>
            </a:extLst>
          </p:cNvPr>
          <p:cNvSpPr txBox="1"/>
          <p:nvPr/>
        </p:nvSpPr>
        <p:spPr>
          <a:xfrm>
            <a:off x="7386791" y="416417"/>
            <a:ext cx="3257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method of substitution to solve a system of equations</a:t>
            </a:r>
          </a:p>
        </p:txBody>
      </p:sp>
    </p:spTree>
    <p:extLst>
      <p:ext uri="{BB962C8B-B14F-4D97-AF65-F5344CB8AC3E}">
        <p14:creationId xmlns:p14="http://schemas.microsoft.com/office/powerpoint/2010/main" val="81505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Cambria Math</vt:lpstr>
      <vt:lpstr>Office Theme</vt:lpstr>
      <vt:lpstr>QCES|CA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Jathar</dc:creator>
  <cp:lastModifiedBy>Nikhil Jathar</cp:lastModifiedBy>
  <cp:revision>1</cp:revision>
  <dcterms:created xsi:type="dcterms:W3CDTF">2022-09-14T03:47:54Z</dcterms:created>
  <dcterms:modified xsi:type="dcterms:W3CDTF">2022-10-20T12:20:18Z</dcterms:modified>
</cp:coreProperties>
</file>