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5" r:id="rId6"/>
    <p:sldId id="267" r:id="rId7"/>
    <p:sldId id="268" r:id="rId8"/>
    <p:sldId id="269" r:id="rId9"/>
    <p:sldId id="270" r:id="rId10"/>
    <p:sldId id="274" r:id="rId11"/>
    <p:sldId id="275" r:id="rId12"/>
    <p:sldId id="276" r:id="rId13"/>
    <p:sldId id="277" r:id="rId14"/>
    <p:sldId id="273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0664" autoAdjust="0"/>
  </p:normalViewPr>
  <p:slideViewPr>
    <p:cSldViewPr snapToGrid="0">
      <p:cViewPr varScale="1">
        <p:scale>
          <a:sx n="91" d="100"/>
          <a:sy n="91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10/27/22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 err="1"/>
              <a:t>StockInsights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 Huan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Jhe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Rajiv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Wickramaratne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Nick Carr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9AE3AE-8E7C-6E28-921F-C43E0148B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7963" y="427984"/>
            <a:ext cx="6696074" cy="784961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D9B6AB-46DB-CA0D-A8B9-65EF8654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273" y="1709357"/>
            <a:ext cx="6883764" cy="47206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338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9AE3AE-8E7C-6E28-921F-C43E0148B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7963" y="612919"/>
            <a:ext cx="6696074" cy="784961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glance at our code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C4D5FFD-A601-636D-912C-2824D5E51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6" y="1746022"/>
            <a:ext cx="6696074" cy="416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09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9AE3AE-8E7C-6E28-921F-C43E0148B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7963" y="612919"/>
            <a:ext cx="6696074" cy="784961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MongoDB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41DDB5-7B7F-1D5D-33C4-171538BE7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638" y="1593944"/>
            <a:ext cx="8520672" cy="452793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671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9AE3AE-8E7C-6E28-921F-C43E0148B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8812" y="444107"/>
            <a:ext cx="6696074" cy="784961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 structure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2484CB4-2AD7-BDE0-E8D8-F38EE4859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516755"/>
            <a:ext cx="7772400" cy="43214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983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9AE3AE-8E7C-6E28-921F-C43E0148B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1973" y="583262"/>
            <a:ext cx="6696074" cy="365125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our project about and how did we get started?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D0C633-E7A3-F113-338B-76076743900E}"/>
              </a:ext>
            </a:extLst>
          </p:cNvPr>
          <p:cNvSpPr txBox="1"/>
          <p:nvPr/>
        </p:nvSpPr>
        <p:spPr>
          <a:xfrm>
            <a:off x="2887038" y="1020879"/>
            <a:ext cx="6256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StockInsights</a:t>
            </a:r>
            <a:r>
              <a:rPr lang="en-AU" dirty="0"/>
              <a:t> is an application that allows you to query financial information from any listed Australian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Flask, Python, JavaScript, HTML, CSS, </a:t>
            </a:r>
            <a:r>
              <a:rPr lang="en-AU" dirty="0" err="1"/>
              <a:t>yfinance</a:t>
            </a:r>
            <a:r>
              <a:rPr lang="en-AU" dirty="0"/>
              <a:t>,  google trends, web scraping, </a:t>
            </a:r>
            <a:r>
              <a:rPr lang="en-AU" dirty="0" err="1"/>
              <a:t>Plotly</a:t>
            </a:r>
            <a:r>
              <a:rPr lang="en-AU" dirty="0"/>
              <a:t>, anime.js and MongoDB.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</p:txBody>
      </p:sp>
      <p:pic>
        <p:nvPicPr>
          <p:cNvPr id="15" name="Picture 1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F298579-756F-25C5-E78C-7FC630BCB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" r="1649"/>
          <a:stretch/>
        </p:blipFill>
        <p:spPr>
          <a:xfrm>
            <a:off x="2887038" y="2386607"/>
            <a:ext cx="6794695" cy="388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9AE3AE-8E7C-6E28-921F-C43E0148B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9593" y="922556"/>
            <a:ext cx="6696074" cy="365125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Installing libraries, data exploration and cleaning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3DABAC-6A01-1BB1-BDEB-3488E8798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51" y="2049360"/>
            <a:ext cx="5623285" cy="3180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BB6A72-2860-DC25-C6BB-510D391C1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766" y="2049360"/>
            <a:ext cx="5623285" cy="31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6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9AE3AE-8E7C-6E28-921F-C43E0148B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0452" y="922308"/>
            <a:ext cx="6696074" cy="365125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timeline</a:t>
            </a: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CEF99419-00D8-23A2-022C-002C1BF30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045" y="1917140"/>
            <a:ext cx="8153910" cy="4439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792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9AE3AE-8E7C-6E28-921F-C43E0148B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861" y="1772416"/>
            <a:ext cx="6696074" cy="365125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encountered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D0C633-E7A3-F113-338B-76076743900E}"/>
              </a:ext>
            </a:extLst>
          </p:cNvPr>
          <p:cNvSpPr txBox="1"/>
          <p:nvPr/>
        </p:nvSpPr>
        <p:spPr>
          <a:xfrm>
            <a:off x="3071973" y="2774023"/>
            <a:ext cx="6256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Aligning schedules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Time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Technical challenges, </a:t>
            </a:r>
            <a:r>
              <a:rPr lang="en-AU" dirty="0" err="1"/>
              <a:t>eg</a:t>
            </a:r>
            <a:r>
              <a:rPr lang="en-AU" dirty="0"/>
              <a:t> errors encountered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842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9AE3AE-8E7C-6E28-921F-C43E0148B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860" y="824149"/>
            <a:ext cx="6696074" cy="365125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 requirements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739EF4-5886-35B5-17B8-AD8CD6938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47" y="1516652"/>
            <a:ext cx="7201905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2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9AE3AE-8E7C-6E28-921F-C43E0148B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7963" y="427984"/>
            <a:ext cx="6696074" cy="784961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D9B6AB-46DB-CA0D-A8B9-65EF8654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273" y="1709357"/>
            <a:ext cx="6883764" cy="47206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763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9AE3AE-8E7C-6E28-921F-C43E0148B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7963" y="427984"/>
            <a:ext cx="6696074" cy="784961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Dividends example- app.py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59E0D-387F-23D6-189D-74F053AA1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971" y="2227416"/>
            <a:ext cx="9812119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4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9AE3AE-8E7C-6E28-921F-C43E0148B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7963" y="35503"/>
            <a:ext cx="6696074" cy="784961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Dividends example- fundamentals.py</a:t>
            </a:r>
          </a:p>
        </p:txBody>
      </p:sp>
      <p:sp>
        <p:nvSpPr>
          <p:cNvPr id="2" name="Subtitle 7">
            <a:extLst>
              <a:ext uri="{FF2B5EF4-FFF2-40B4-BE49-F238E27FC236}">
                <a16:creationId xmlns:a16="http://schemas.microsoft.com/office/drawing/2014/main" id="{88A58409-1E8C-2B66-CC88-036923F9EFA7}"/>
              </a:ext>
            </a:extLst>
          </p:cNvPr>
          <p:cNvSpPr txBox="1">
            <a:spLocks/>
          </p:cNvSpPr>
          <p:nvPr/>
        </p:nvSpPr>
        <p:spPr>
          <a:xfrm>
            <a:off x="2633502" y="3272051"/>
            <a:ext cx="6696074" cy="784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Dividends example- plotlylayout.py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C47B7-80C7-4834-D8B8-4CBEAF71C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138" y="973433"/>
            <a:ext cx="7622448" cy="25381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8C7F79-3103-382D-83EE-FD46A83DD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138" y="4062371"/>
            <a:ext cx="8774033" cy="247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0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336</TotalTime>
  <Words>128</Words>
  <Application>Microsoft Macintosh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Office Theme</vt:lpstr>
      <vt:lpstr>StockInsights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nick carr</dc:creator>
  <cp:lastModifiedBy>HUAN JHE LIN</cp:lastModifiedBy>
  <cp:revision>3</cp:revision>
  <dcterms:created xsi:type="dcterms:W3CDTF">2022-10-27T05:19:20Z</dcterms:created>
  <dcterms:modified xsi:type="dcterms:W3CDTF">2022-10-27T13:32:48Z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