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Modelo de Machine Learning para Predecir Churn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Propuesta para reducir abandono de clientes bancarios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 y Próximos 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Validar el modelo con datos en producción</a:t>
            </a:r>
          </a:p>
          <a:p>
            <a:r>
              <a:t>2. Crear dashboards con alertas por cliente</a:t>
            </a:r>
          </a:p>
          <a:p>
            <a:r>
              <a:t>3. Integrar al CRM para activar campañas</a:t>
            </a:r>
          </a:p>
          <a:p>
            <a:r>
              <a:t>4. Medir resultados mensualmente y ajustar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Especializado: Clientes 46–60 años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Accuracy: 74.8%</a:t>
            </a:r>
          </a:p>
          <a:p>
            <a:r>
              <a:t>• AUC-ROC: 82.7%</a:t>
            </a:r>
          </a:p>
          <a:p>
            <a:r>
              <a:t>• F1-score (clientes que abandonan): 75.9%</a:t>
            </a:r>
          </a:p>
          <a:p/>
          <a:p>
            <a:r>
              <a:t>✅ El modelo para este grupo mejora la capacidad de predicción de abandono.</a:t>
            </a:r>
          </a:p>
          <a:p>
            <a:r>
              <a:t>🔁 Recomendamos incluir modelos especializados por segmento en la arquitectura final.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¿Por qué este proyecto?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Tasa de abandono actual: 20.37%</a:t>
            </a:r>
          </a:p>
          <a:p>
            <a:r>
              <a:t>• Cada cliente que se va implica pérdida de ingresos y costo de reposición</a:t>
            </a:r>
          </a:p>
          <a:p>
            <a:r>
              <a:t>• Queremos anticipar y retener clientes antes de que se vayan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Datos Analizados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10,000 clientes con información demográfica y financiera</a:t>
            </a:r>
          </a:p>
          <a:p>
            <a:r>
              <a:t>• Variables clave: Edad, Balance, Tenure, Actividad, Género, País</a:t>
            </a:r>
          </a:p>
          <a:p>
            <a:r>
              <a:t>• Variable objetivo: Exited (si abandonó o no)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de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Algoritmo: Random Forest Classifier</a:t>
            </a:r>
          </a:p>
          <a:p>
            <a:r>
              <a:t>• Precisión general (Accuracy): ~86%</a:t>
            </a:r>
          </a:p>
          <a:p>
            <a:r>
              <a:t>• Métrica de desempeño: AUC-ROC y clasificación por riesgo</a:t>
            </a:r>
          </a:p>
          <a:p>
            <a:r>
              <a:t>• El modelo asigna probabilidades de abandono por cliente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Clientes Segmentados por Nivel de Riesgo</a:t>
            </a:r>
          </a:p>
        </p:txBody>
      </p:sp>
      <p:pic>
        <p:nvPicPr>
          <p:cNvPr id="3" name="Picture 2" descr="riesgo_chu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Insight: Churn por Geografía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Alemania: 32.4% (más alto)</a:t>
            </a:r>
          </a:p>
          <a:p>
            <a:r>
              <a:t>• España: 16.7%</a:t>
            </a:r>
          </a:p>
          <a:p>
            <a:r>
              <a:t>• Francia: 16.1%</a:t>
            </a:r>
          </a:p>
          <a:p>
            <a:r>
              <a:t>→ Recomendamos estrategias específicas por país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Insight: Churn por Grupo de Edad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46-60 años: 51.1% (más alto)</a:t>
            </a:r>
          </a:p>
          <a:p>
            <a:r>
              <a:t>• 60+: 24.8%</a:t>
            </a:r>
          </a:p>
          <a:p>
            <a:r>
              <a:t>• 31-45: 15.7%</a:t>
            </a:r>
          </a:p>
          <a:p>
            <a:r>
              <a:t>• 18-30: 7.5%</a:t>
            </a:r>
          </a:p>
          <a:p>
            <a:r>
              <a:t>→ Enfocar esfuerzos en grupos de alto riesgo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podemos hacer con el modelo?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Enviar alertas sobre clientes de riesgo alto</a:t>
            </a:r>
          </a:p>
          <a:p>
            <a:r>
              <a:t>• Activar campañas de retención personalizadas</a:t>
            </a:r>
          </a:p>
          <a:p>
            <a:r>
              <a:t>• Integrar el modelo al CRM del banco</a:t>
            </a:r>
          </a:p>
          <a:p>
            <a:r>
              <a:t>• Monitorear resultados y optimizar acciones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Beneficios Esperados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Reducción del churn en un 10-15%</a:t>
            </a:r>
          </a:p>
          <a:p>
            <a:r>
              <a:t>• Priorización de recursos de marketing</a:t>
            </a:r>
          </a:p>
          <a:p>
            <a:r>
              <a:t>• Mayor fidelización y retención</a:t>
            </a:r>
          </a:p>
          <a:p>
            <a:r>
              <a:t>• Toma de decisiones basada en datos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