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4319588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344" d="100"/>
          <a:sy n="344" d="100"/>
        </p:scale>
        <p:origin x="176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76668"/>
            <a:ext cx="3239691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566988"/>
            <a:ext cx="3239691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57474"/>
            <a:ext cx="931411" cy="91482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1" y="57474"/>
            <a:ext cx="2740239" cy="91482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6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3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269125"/>
            <a:ext cx="3725645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722415"/>
            <a:ext cx="3725645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82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287367"/>
            <a:ext cx="1835825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287367"/>
            <a:ext cx="1835825" cy="6849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6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57474"/>
            <a:ext cx="3725645" cy="20865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4" y="264627"/>
            <a:ext cx="1827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4" y="394318"/>
            <a:ext cx="182738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264627"/>
            <a:ext cx="1836388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394318"/>
            <a:ext cx="1836388" cy="5799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8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155428"/>
            <a:ext cx="2186791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25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5" y="71967"/>
            <a:ext cx="1393179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155428"/>
            <a:ext cx="2186791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5" y="323850"/>
            <a:ext cx="1393179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7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57474"/>
            <a:ext cx="3725645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287367"/>
            <a:ext cx="3725645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528C3-36BC-204B-83F1-F7936BAA3E1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1000537"/>
            <a:ext cx="1457861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1000537"/>
            <a:ext cx="971907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DEC07-EC40-D447-AD6D-6548E382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2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ughnut 6">
            <a:extLst>
              <a:ext uri="{FF2B5EF4-FFF2-40B4-BE49-F238E27FC236}">
                <a16:creationId xmlns:a16="http://schemas.microsoft.com/office/drawing/2014/main" id="{4EA58023-8845-86B4-8DB5-89D79E409CFB}"/>
              </a:ext>
            </a:extLst>
          </p:cNvPr>
          <p:cNvSpPr/>
          <p:nvPr/>
        </p:nvSpPr>
        <p:spPr>
          <a:xfrm>
            <a:off x="3596316" y="240091"/>
            <a:ext cx="563723" cy="563723"/>
          </a:xfrm>
          <a:prstGeom prst="donut">
            <a:avLst>
              <a:gd name="adj" fmla="val 2319"/>
            </a:avLst>
          </a:prstGeom>
          <a:solidFill>
            <a:srgbClr val="FFC000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8019B393-0AA3-AE2D-A77F-789374247A5B}"/>
              </a:ext>
            </a:extLst>
          </p:cNvPr>
          <p:cNvSpPr/>
          <p:nvPr/>
        </p:nvSpPr>
        <p:spPr>
          <a:xfrm rot="18900000">
            <a:off x="1913801" y="404591"/>
            <a:ext cx="1600200" cy="1600200"/>
          </a:xfrm>
          <a:prstGeom prst="arc">
            <a:avLst>
              <a:gd name="adj1" fmla="val 16935921"/>
              <a:gd name="adj2" fmla="val 20922147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Block Arc 32">
            <a:extLst>
              <a:ext uri="{FF2B5EF4-FFF2-40B4-BE49-F238E27FC236}">
                <a16:creationId xmlns:a16="http://schemas.microsoft.com/office/drawing/2014/main" id="{C2FE4FEA-728F-21AC-39E2-9F6332B09A65}"/>
              </a:ext>
            </a:extLst>
          </p:cNvPr>
          <p:cNvSpPr/>
          <p:nvPr/>
        </p:nvSpPr>
        <p:spPr>
          <a:xfrm>
            <a:off x="2569115" y="380875"/>
            <a:ext cx="292282" cy="295835"/>
          </a:xfrm>
          <a:prstGeom prst="blockArc">
            <a:avLst>
              <a:gd name="adj1" fmla="val 15140601"/>
              <a:gd name="adj2" fmla="val 17138955"/>
              <a:gd name="adj3" fmla="val 1745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D8E33E-4037-64AC-DD7F-29D96B2CAF33}"/>
              </a:ext>
            </a:extLst>
          </p:cNvPr>
          <p:cNvSpPr txBox="1"/>
          <p:nvPr/>
        </p:nvSpPr>
        <p:spPr>
          <a:xfrm>
            <a:off x="299532" y="316437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attL</a:t>
            </a:r>
            <a:r>
              <a:rPr lang="en-US" sz="1000" dirty="0"/>
              <a:t>/</a:t>
            </a:r>
            <a:r>
              <a:rPr lang="en-US" sz="1000" i="1" dirty="0" err="1"/>
              <a:t>attB</a:t>
            </a:r>
            <a:endParaRPr lang="en-US" sz="1000" i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A0981C-3856-00A7-707D-162C2CC9B339}"/>
              </a:ext>
            </a:extLst>
          </p:cNvPr>
          <p:cNvSpPr txBox="1"/>
          <p:nvPr/>
        </p:nvSpPr>
        <p:spPr>
          <a:xfrm>
            <a:off x="296079" y="476629"/>
            <a:ext cx="484107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attL</a:t>
            </a:r>
            <a:r>
              <a:rPr lang="en-US" sz="1000" dirty="0"/>
              <a:t>/</a:t>
            </a:r>
            <a:r>
              <a:rPr lang="en-US" sz="1000" i="1" dirty="0" err="1"/>
              <a:t>attP</a:t>
            </a:r>
            <a:endParaRPr lang="en-US" sz="1000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284B22-3118-D8A2-AD95-685667A9163C}"/>
              </a:ext>
            </a:extLst>
          </p:cNvPr>
          <p:cNvSpPr txBox="1"/>
          <p:nvPr/>
        </p:nvSpPr>
        <p:spPr>
          <a:xfrm>
            <a:off x="294927" y="636821"/>
            <a:ext cx="4969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attR</a:t>
            </a:r>
            <a:r>
              <a:rPr lang="en-US" sz="1000" dirty="0"/>
              <a:t>/</a:t>
            </a:r>
            <a:r>
              <a:rPr lang="en-US" sz="1000" i="1" dirty="0" err="1"/>
              <a:t>attP</a:t>
            </a:r>
            <a:endParaRPr lang="en-US" sz="10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6018729-4235-124F-A104-58DFE0E6BA31}"/>
              </a:ext>
            </a:extLst>
          </p:cNvPr>
          <p:cNvSpPr txBox="1"/>
          <p:nvPr/>
        </p:nvSpPr>
        <p:spPr>
          <a:xfrm>
            <a:off x="292289" y="797013"/>
            <a:ext cx="49693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attR</a:t>
            </a:r>
            <a:r>
              <a:rPr lang="en-US" sz="1000" dirty="0"/>
              <a:t>/</a:t>
            </a:r>
            <a:r>
              <a:rPr lang="en-US" sz="1000" i="1" dirty="0" err="1"/>
              <a:t>attB</a:t>
            </a:r>
            <a:endParaRPr lang="en-US" sz="1000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E9A8366-1915-A7A6-FB80-A044E961F279}"/>
              </a:ext>
            </a:extLst>
          </p:cNvPr>
          <p:cNvCxnSpPr>
            <a:cxnSpLocks/>
          </p:cNvCxnSpPr>
          <p:nvPr/>
        </p:nvCxnSpPr>
        <p:spPr>
          <a:xfrm>
            <a:off x="102939" y="403912"/>
            <a:ext cx="17665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AE61FF0-1DBC-D810-F134-230C1A4A42F4}"/>
              </a:ext>
            </a:extLst>
          </p:cNvPr>
          <p:cNvCxnSpPr>
            <a:cxnSpLocks/>
          </p:cNvCxnSpPr>
          <p:nvPr/>
        </p:nvCxnSpPr>
        <p:spPr>
          <a:xfrm>
            <a:off x="102939" y="562474"/>
            <a:ext cx="17665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981D84B-C2E4-61A9-CD56-9956540E56C0}"/>
              </a:ext>
            </a:extLst>
          </p:cNvPr>
          <p:cNvCxnSpPr>
            <a:cxnSpLocks/>
          </p:cNvCxnSpPr>
          <p:nvPr/>
        </p:nvCxnSpPr>
        <p:spPr>
          <a:xfrm>
            <a:off x="102939" y="719243"/>
            <a:ext cx="176650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A8C425-B204-5B71-9F4F-DA6F7D44CBDC}"/>
              </a:ext>
            </a:extLst>
          </p:cNvPr>
          <p:cNvCxnSpPr>
            <a:cxnSpLocks/>
          </p:cNvCxnSpPr>
          <p:nvPr/>
        </p:nvCxnSpPr>
        <p:spPr>
          <a:xfrm>
            <a:off x="102939" y="880305"/>
            <a:ext cx="176650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8CE976B-D938-EC49-9CA6-F04FCA42A15B}"/>
              </a:ext>
            </a:extLst>
          </p:cNvPr>
          <p:cNvCxnSpPr>
            <a:cxnSpLocks/>
          </p:cNvCxnSpPr>
          <p:nvPr/>
        </p:nvCxnSpPr>
        <p:spPr>
          <a:xfrm flipH="1" flipV="1">
            <a:off x="2744805" y="451340"/>
            <a:ext cx="167393" cy="17996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Block Arc 78">
            <a:extLst>
              <a:ext uri="{FF2B5EF4-FFF2-40B4-BE49-F238E27FC236}">
                <a16:creationId xmlns:a16="http://schemas.microsoft.com/office/drawing/2014/main" id="{D4AC7D4A-0071-6610-A04D-342B9C9293F7}"/>
              </a:ext>
            </a:extLst>
          </p:cNvPr>
          <p:cNvSpPr/>
          <p:nvPr/>
        </p:nvSpPr>
        <p:spPr>
          <a:xfrm>
            <a:off x="3734544" y="221472"/>
            <a:ext cx="292282" cy="295835"/>
          </a:xfrm>
          <a:prstGeom prst="blockArc">
            <a:avLst>
              <a:gd name="adj1" fmla="val 15140601"/>
              <a:gd name="adj2" fmla="val 17138955"/>
              <a:gd name="adj3" fmla="val 17459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3B42F87-6489-B828-A490-E09D7F7E42A0}"/>
              </a:ext>
            </a:extLst>
          </p:cNvPr>
          <p:cNvCxnSpPr>
            <a:cxnSpLocks/>
          </p:cNvCxnSpPr>
          <p:nvPr/>
        </p:nvCxnSpPr>
        <p:spPr>
          <a:xfrm flipV="1">
            <a:off x="3692478" y="188081"/>
            <a:ext cx="145359" cy="694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E661FB-FBFE-1045-1170-90B57BA63E5F}"/>
              </a:ext>
            </a:extLst>
          </p:cNvPr>
          <p:cNvCxnSpPr>
            <a:cxnSpLocks/>
          </p:cNvCxnSpPr>
          <p:nvPr/>
        </p:nvCxnSpPr>
        <p:spPr>
          <a:xfrm flipH="1" flipV="1">
            <a:off x="3909940" y="282062"/>
            <a:ext cx="144842" cy="7549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D609106-C926-1BA1-870A-4849C94CCF7E}"/>
              </a:ext>
            </a:extLst>
          </p:cNvPr>
          <p:cNvSpPr txBox="1"/>
          <p:nvPr/>
        </p:nvSpPr>
        <p:spPr>
          <a:xfrm>
            <a:off x="2590267" y="167089"/>
            <a:ext cx="22762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attB</a:t>
            </a:r>
            <a:endParaRPr lang="en-US" sz="1000" i="1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41C2DF0-1213-B8E9-5456-3E46E2564A24}"/>
              </a:ext>
            </a:extLst>
          </p:cNvPr>
          <p:cNvSpPr txBox="1"/>
          <p:nvPr/>
        </p:nvSpPr>
        <p:spPr>
          <a:xfrm>
            <a:off x="3771333" y="33963"/>
            <a:ext cx="22442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i="1" dirty="0" err="1"/>
              <a:t>attP</a:t>
            </a:r>
            <a:endParaRPr lang="en-US" sz="1000" i="1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93603A2-E4AA-A799-84BD-95278C17025E}"/>
              </a:ext>
            </a:extLst>
          </p:cNvPr>
          <p:cNvCxnSpPr>
            <a:cxnSpLocks/>
          </p:cNvCxnSpPr>
          <p:nvPr/>
        </p:nvCxnSpPr>
        <p:spPr>
          <a:xfrm flipV="1">
            <a:off x="2499560" y="348362"/>
            <a:ext cx="168051" cy="49558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AF5CFBA-54A6-732A-06C5-031BE1C28F6D}"/>
              </a:ext>
            </a:extLst>
          </p:cNvPr>
          <p:cNvGrpSpPr/>
          <p:nvPr/>
        </p:nvGrpSpPr>
        <p:grpSpPr>
          <a:xfrm>
            <a:off x="683391" y="231936"/>
            <a:ext cx="1600200" cy="1797618"/>
            <a:chOff x="1222546" y="273787"/>
            <a:chExt cx="1600200" cy="179761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343964-229B-C728-D807-E1C9664BB5B0}"/>
                </a:ext>
              </a:extLst>
            </p:cNvPr>
            <p:cNvGrpSpPr/>
            <p:nvPr/>
          </p:nvGrpSpPr>
          <p:grpSpPr>
            <a:xfrm rot="16200000">
              <a:off x="1210687" y="459346"/>
              <a:ext cx="1623918" cy="1600200"/>
              <a:chOff x="-364316" y="-260351"/>
              <a:chExt cx="1623918" cy="1600200"/>
            </a:xfrm>
          </p:grpSpPr>
          <p:sp>
            <p:nvSpPr>
              <p:cNvPr id="5" name="Arc 4">
                <a:extLst>
                  <a:ext uri="{FF2B5EF4-FFF2-40B4-BE49-F238E27FC236}">
                    <a16:creationId xmlns:a16="http://schemas.microsoft.com/office/drawing/2014/main" id="{A5191C42-503D-6FF5-9E2C-75E14D4B805B}"/>
                  </a:ext>
                </a:extLst>
              </p:cNvPr>
              <p:cNvSpPr/>
              <p:nvPr/>
            </p:nvSpPr>
            <p:spPr>
              <a:xfrm rot="2700000">
                <a:off x="-364316" y="-260351"/>
                <a:ext cx="1600200" cy="1600200"/>
              </a:xfrm>
              <a:prstGeom prst="arc">
                <a:avLst>
                  <a:gd name="adj1" fmla="val 16935921"/>
                  <a:gd name="adj2" fmla="val 20922147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Block Arc 5">
                <a:extLst>
                  <a:ext uri="{FF2B5EF4-FFF2-40B4-BE49-F238E27FC236}">
                    <a16:creationId xmlns:a16="http://schemas.microsoft.com/office/drawing/2014/main" id="{485CB675-5C9F-5A41-F8AE-A0D928D4AD8A}"/>
                  </a:ext>
                </a:extLst>
              </p:cNvPr>
              <p:cNvSpPr/>
              <p:nvPr/>
            </p:nvSpPr>
            <p:spPr>
              <a:xfrm rot="5400000">
                <a:off x="782232" y="391834"/>
                <a:ext cx="658906" cy="295835"/>
              </a:xfrm>
              <a:prstGeom prst="blockArc">
                <a:avLst>
                  <a:gd name="adj1" fmla="val 12358783"/>
                  <a:gd name="adj2" fmla="val 20146992"/>
                  <a:gd name="adj3" fmla="val 1313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4EBC0961-E8F0-7A36-0509-DEF5FB606E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9421" y="450759"/>
              <a:ext cx="161245" cy="69986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152538C-61D3-AFA8-7DA2-19BA500D1B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50516" y="525022"/>
              <a:ext cx="166362" cy="19582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89442224-E91E-82A5-54B2-05FB2D295CFE}"/>
                </a:ext>
              </a:extLst>
            </p:cNvPr>
            <p:cNvSpPr txBox="1"/>
            <p:nvPr/>
          </p:nvSpPr>
          <p:spPr>
            <a:xfrm>
              <a:off x="1711059" y="273787"/>
              <a:ext cx="213200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err="1"/>
                <a:t>attL</a:t>
              </a:r>
              <a:endParaRPr lang="en-US" sz="1000" i="1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23C751C-C5E6-2601-0505-A48B4080F570}"/>
                </a:ext>
              </a:extLst>
            </p:cNvPr>
            <p:cNvSpPr txBox="1"/>
            <p:nvPr/>
          </p:nvSpPr>
          <p:spPr>
            <a:xfrm>
              <a:off x="2122295" y="273787"/>
              <a:ext cx="226024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i="1" dirty="0" err="1"/>
                <a:t>attR</a:t>
              </a:r>
              <a:endParaRPr lang="en-US" sz="1000" i="1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873A7AF-7E31-BE84-76FA-B54200B63754}"/>
                </a:ext>
              </a:extLst>
            </p:cNvPr>
            <p:cNvSpPr txBox="1"/>
            <p:nvPr/>
          </p:nvSpPr>
          <p:spPr>
            <a:xfrm>
              <a:off x="1567417" y="897673"/>
              <a:ext cx="916918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000" b="1" dirty="0"/>
                <a:t>Integrated PRCI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71D99549-2AFF-5E3E-5647-917BE366D2E9}"/>
              </a:ext>
            </a:extLst>
          </p:cNvPr>
          <p:cNvSpPr txBox="1"/>
          <p:nvPr/>
        </p:nvSpPr>
        <p:spPr>
          <a:xfrm>
            <a:off x="206592" y="122763"/>
            <a:ext cx="45685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/>
              <a:t>Primers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F363EC3-43D2-66BD-3661-A8F6C5CDDC45}"/>
              </a:ext>
            </a:extLst>
          </p:cNvPr>
          <p:cNvSpPr txBox="1"/>
          <p:nvPr/>
        </p:nvSpPr>
        <p:spPr>
          <a:xfrm>
            <a:off x="2307971" y="855822"/>
            <a:ext cx="878446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/>
              <a:t>Empty </a:t>
            </a:r>
            <a:r>
              <a:rPr lang="en-US" sz="1000" b="1" i="1" dirty="0" err="1"/>
              <a:t>attB</a:t>
            </a:r>
            <a:r>
              <a:rPr lang="en-US" sz="1000" b="1" dirty="0"/>
              <a:t> site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B600AB2-43E2-AC35-EEA9-23A23A28DE90}"/>
              </a:ext>
            </a:extLst>
          </p:cNvPr>
          <p:cNvSpPr txBox="1"/>
          <p:nvPr/>
        </p:nvSpPr>
        <p:spPr>
          <a:xfrm>
            <a:off x="3466153" y="855822"/>
            <a:ext cx="767839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b="1" dirty="0"/>
              <a:t>Excised PRCI</a:t>
            </a:r>
          </a:p>
        </p:txBody>
      </p:sp>
    </p:spTree>
    <p:extLst>
      <p:ext uri="{BB962C8B-B14F-4D97-AF65-F5344CB8AC3E}">
        <p14:creationId xmlns:p14="http://schemas.microsoft.com/office/powerpoint/2010/main" val="70170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24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Croucher, Nicholas J</dc:creator>
  <cp:lastModifiedBy>Croucher, Nicholas J</cp:lastModifiedBy>
  <cp:revision>5</cp:revision>
  <cp:lastPrinted>2024-11-13T10:29:56Z</cp:lastPrinted>
  <dcterms:created xsi:type="dcterms:W3CDTF">2024-08-02T08:27:13Z</dcterms:created>
  <dcterms:modified xsi:type="dcterms:W3CDTF">2024-11-13T20:00:58Z</dcterms:modified>
</cp:coreProperties>
</file>