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206" d="100"/>
          <a:sy n="206" d="100"/>
        </p:scale>
        <p:origin x="18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1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5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2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2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8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4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BA699-120F-CA4B-811B-D17551A8F0E8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1D228-0493-CE46-9094-88E385948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1D70C7-0945-CB21-DE98-A31B80A47562}"/>
              </a:ext>
            </a:extLst>
          </p:cNvPr>
          <p:cNvSpPr txBox="1"/>
          <p:nvPr/>
        </p:nvSpPr>
        <p:spPr>
          <a:xfrm>
            <a:off x="176197" y="-7478"/>
            <a:ext cx="1556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DNA-protein cross-linking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D0569-3B3F-2667-EFEA-CB136D77038C}"/>
              </a:ext>
            </a:extLst>
          </p:cNvPr>
          <p:cNvSpPr txBox="1"/>
          <p:nvPr/>
        </p:nvSpPr>
        <p:spPr>
          <a:xfrm>
            <a:off x="3225261" y="809"/>
            <a:ext cx="159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Proximity</a:t>
            </a:r>
          </a:p>
          <a:p>
            <a:pPr algn="ctr"/>
            <a:r>
              <a:rPr lang="en-US" sz="1600" dirty="0"/>
              <a:t>ligation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2FEB5-F875-06EE-83C5-C41AFA1FFF04}"/>
              </a:ext>
            </a:extLst>
          </p:cNvPr>
          <p:cNvSpPr txBox="1"/>
          <p:nvPr/>
        </p:nvSpPr>
        <p:spPr>
          <a:xfrm>
            <a:off x="4726413" y="0"/>
            <a:ext cx="1697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Concatemer sequencing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E9032-4697-EA67-64C0-6F806BCC2102}"/>
              </a:ext>
            </a:extLst>
          </p:cNvPr>
          <p:cNvGrpSpPr/>
          <p:nvPr/>
        </p:nvGrpSpPr>
        <p:grpSpPr>
          <a:xfrm>
            <a:off x="312695" y="599948"/>
            <a:ext cx="1192022" cy="1128642"/>
            <a:chOff x="912146" y="2070007"/>
            <a:chExt cx="1472327" cy="139404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F99C006-732B-0E1E-4725-8972A953CF31}"/>
                </a:ext>
              </a:extLst>
            </p:cNvPr>
            <p:cNvSpPr/>
            <p:nvPr/>
          </p:nvSpPr>
          <p:spPr>
            <a:xfrm rot="641053">
              <a:off x="1652720" y="2981031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CA6AE51-6ACD-FF0A-55AA-ED152C71C400}"/>
                </a:ext>
              </a:extLst>
            </p:cNvPr>
            <p:cNvSpPr/>
            <p:nvPr/>
          </p:nvSpPr>
          <p:spPr>
            <a:xfrm rot="18996102">
              <a:off x="1893013" y="2539837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35B8E47-DF9B-D823-25E4-7A83CAC7462C}"/>
                </a:ext>
              </a:extLst>
            </p:cNvPr>
            <p:cNvSpPr/>
            <p:nvPr/>
          </p:nvSpPr>
          <p:spPr>
            <a:xfrm rot="14943873">
              <a:off x="1592231" y="2098284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B6B8C80-ADF5-4D00-66B7-B4394A9AB10A}"/>
                </a:ext>
              </a:extLst>
            </p:cNvPr>
            <p:cNvSpPr/>
            <p:nvPr/>
          </p:nvSpPr>
          <p:spPr>
            <a:xfrm rot="10504683">
              <a:off x="1028708" y="2144855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0D3F6F7-C5CC-BCEC-DE64-0305AC3D8E86}"/>
                </a:ext>
              </a:extLst>
            </p:cNvPr>
            <p:cNvSpPr/>
            <p:nvPr/>
          </p:nvSpPr>
          <p:spPr>
            <a:xfrm rot="7399406">
              <a:off x="883869" y="2615208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995B29-9981-41D1-DD40-4F5F72805F0F}"/>
                </a:ext>
              </a:extLst>
            </p:cNvPr>
            <p:cNvSpPr/>
            <p:nvPr/>
          </p:nvSpPr>
          <p:spPr>
            <a:xfrm rot="4219134">
              <a:off x="1150077" y="3000868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6B97E5-E3A8-67F8-1577-164CB273DCB6}"/>
                </a:ext>
              </a:extLst>
            </p:cNvPr>
            <p:cNvSpPr/>
            <p:nvPr/>
          </p:nvSpPr>
          <p:spPr>
            <a:xfrm>
              <a:off x="1534261" y="242688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426592-D22F-28A5-FB57-4E09F9E9A431}"/>
                </a:ext>
              </a:extLst>
            </p:cNvPr>
            <p:cNvSpPr/>
            <p:nvPr/>
          </p:nvSpPr>
          <p:spPr>
            <a:xfrm>
              <a:off x="1315569" y="2550212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A55F48-64D0-2E5C-C3AC-C890931F4552}"/>
                </a:ext>
              </a:extLst>
            </p:cNvPr>
            <p:cNvSpPr/>
            <p:nvPr/>
          </p:nvSpPr>
          <p:spPr>
            <a:xfrm>
              <a:off x="1316504" y="2804935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2E3215D-51C8-509A-966D-68659F5C8E1B}"/>
                </a:ext>
              </a:extLst>
            </p:cNvPr>
            <p:cNvSpPr/>
            <p:nvPr/>
          </p:nvSpPr>
          <p:spPr>
            <a:xfrm>
              <a:off x="1534261" y="2935197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F0A661-D180-E870-B4DF-42FB8A78FA0B}"/>
                </a:ext>
              </a:extLst>
            </p:cNvPr>
            <p:cNvSpPr/>
            <p:nvPr/>
          </p:nvSpPr>
          <p:spPr>
            <a:xfrm>
              <a:off x="1752953" y="2802834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30106BF-2490-D294-FD68-319C782DA674}"/>
                </a:ext>
              </a:extLst>
            </p:cNvPr>
            <p:cNvSpPr/>
            <p:nvPr/>
          </p:nvSpPr>
          <p:spPr>
            <a:xfrm>
              <a:off x="1752953" y="2558852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425C85-1E7E-D282-6D83-BA5548EDEB58}"/>
              </a:ext>
            </a:extLst>
          </p:cNvPr>
          <p:cNvGrpSpPr/>
          <p:nvPr/>
        </p:nvGrpSpPr>
        <p:grpSpPr>
          <a:xfrm>
            <a:off x="1830987" y="433733"/>
            <a:ext cx="1479177" cy="1410883"/>
            <a:chOff x="2970614" y="1864706"/>
            <a:chExt cx="1827007" cy="1742654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7DB624-8E6A-5A63-FDEB-BCF4E2FEE5FA}"/>
                </a:ext>
              </a:extLst>
            </p:cNvPr>
            <p:cNvSpPr/>
            <p:nvPr/>
          </p:nvSpPr>
          <p:spPr>
            <a:xfrm rot="641053">
              <a:off x="3909604" y="2942412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C7C3E86-ADF3-8240-0ADA-1993F6DDCB08}"/>
                </a:ext>
              </a:extLst>
            </p:cNvPr>
            <p:cNvSpPr/>
            <p:nvPr/>
          </p:nvSpPr>
          <p:spPr>
            <a:xfrm rot="18996102">
              <a:off x="4149897" y="2501218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80C3329-7C43-BD8B-F229-88B2327BFCA5}"/>
                </a:ext>
              </a:extLst>
            </p:cNvPr>
            <p:cNvSpPr/>
            <p:nvPr/>
          </p:nvSpPr>
          <p:spPr>
            <a:xfrm rot="14943873">
              <a:off x="3849115" y="2059665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1F1588C-C06A-9973-41FB-D1DD8F5724FD}"/>
                </a:ext>
              </a:extLst>
            </p:cNvPr>
            <p:cNvSpPr/>
            <p:nvPr/>
          </p:nvSpPr>
          <p:spPr>
            <a:xfrm rot="10504683">
              <a:off x="3285592" y="2106236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4934411-0F8F-EAE9-E6FE-54C8079D5079}"/>
                </a:ext>
              </a:extLst>
            </p:cNvPr>
            <p:cNvSpPr/>
            <p:nvPr/>
          </p:nvSpPr>
          <p:spPr>
            <a:xfrm rot="7399406">
              <a:off x="3140753" y="2576589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2886496-C845-5FED-0A34-251BD49E1CBE}"/>
                </a:ext>
              </a:extLst>
            </p:cNvPr>
            <p:cNvSpPr/>
            <p:nvPr/>
          </p:nvSpPr>
          <p:spPr>
            <a:xfrm rot="4219134">
              <a:off x="3406961" y="2962249"/>
              <a:ext cx="491460" cy="434905"/>
            </a:xfrm>
            <a:custGeom>
              <a:avLst/>
              <a:gdLst>
                <a:gd name="connsiteX0" fmla="*/ 4566 w 386467"/>
                <a:gd name="connsiteY0" fmla="*/ 57902 h 517389"/>
                <a:gd name="connsiteX1" fmla="*/ 45663 w 386467"/>
                <a:gd name="connsiteY1" fmla="*/ 386675 h 517389"/>
                <a:gd name="connsiteX2" fmla="*/ 333340 w 386467"/>
                <a:gd name="connsiteY2" fmla="*/ 509965 h 517389"/>
                <a:gd name="connsiteX3" fmla="*/ 364162 w 386467"/>
                <a:gd name="connsiteY3" fmla="*/ 191467 h 517389"/>
                <a:gd name="connsiteX4" fmla="*/ 86760 w 386467"/>
                <a:gd name="connsiteY4" fmla="*/ 16806 h 517389"/>
                <a:gd name="connsiteX5" fmla="*/ 97034 w 386467"/>
                <a:gd name="connsiteY5" fmla="*/ 16806 h 5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467" h="517389">
                  <a:moveTo>
                    <a:pt x="4566" y="57902"/>
                  </a:moveTo>
                  <a:cubicBezTo>
                    <a:pt x="-2284" y="184616"/>
                    <a:pt x="-9133" y="311331"/>
                    <a:pt x="45663" y="386675"/>
                  </a:cubicBezTo>
                  <a:cubicBezTo>
                    <a:pt x="100459" y="462019"/>
                    <a:pt x="280257" y="542500"/>
                    <a:pt x="333340" y="509965"/>
                  </a:cubicBezTo>
                  <a:cubicBezTo>
                    <a:pt x="386423" y="477430"/>
                    <a:pt x="405259" y="273660"/>
                    <a:pt x="364162" y="191467"/>
                  </a:cubicBezTo>
                  <a:cubicBezTo>
                    <a:pt x="323065" y="109274"/>
                    <a:pt x="131281" y="45916"/>
                    <a:pt x="86760" y="16806"/>
                  </a:cubicBezTo>
                  <a:cubicBezTo>
                    <a:pt x="42239" y="-12304"/>
                    <a:pt x="69636" y="2251"/>
                    <a:pt x="97034" y="16806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C2B129-F58F-F05B-6F01-3A38C8DFC468}"/>
                </a:ext>
              </a:extLst>
            </p:cNvPr>
            <p:cNvSpPr/>
            <p:nvPr/>
          </p:nvSpPr>
          <p:spPr>
            <a:xfrm>
              <a:off x="3791145" y="2388267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182FD5-725D-EF29-12EE-DC710E5B4A6D}"/>
                </a:ext>
              </a:extLst>
            </p:cNvPr>
            <p:cNvSpPr/>
            <p:nvPr/>
          </p:nvSpPr>
          <p:spPr>
            <a:xfrm>
              <a:off x="3572453" y="2511593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12ADCB-A999-0C72-7593-B0FA7CFFCD44}"/>
                </a:ext>
              </a:extLst>
            </p:cNvPr>
            <p:cNvSpPr/>
            <p:nvPr/>
          </p:nvSpPr>
          <p:spPr>
            <a:xfrm>
              <a:off x="3573388" y="276631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2524AE-6638-05DA-AE52-B8EE780EABD8}"/>
                </a:ext>
              </a:extLst>
            </p:cNvPr>
            <p:cNvSpPr/>
            <p:nvPr/>
          </p:nvSpPr>
          <p:spPr>
            <a:xfrm>
              <a:off x="3791145" y="2896578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504BD46-5520-9849-83D4-7C92D648932D}"/>
                </a:ext>
              </a:extLst>
            </p:cNvPr>
            <p:cNvSpPr/>
            <p:nvPr/>
          </p:nvSpPr>
          <p:spPr>
            <a:xfrm>
              <a:off x="4009837" y="2764215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AB1C320-06E9-1EAE-74E5-276A1F9EEA0F}"/>
                </a:ext>
              </a:extLst>
            </p:cNvPr>
            <p:cNvSpPr/>
            <p:nvPr/>
          </p:nvSpPr>
          <p:spPr>
            <a:xfrm>
              <a:off x="4009837" y="2520233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AB4C760-19B9-F8C8-0570-06FE530931AF}"/>
                </a:ext>
              </a:extLst>
            </p:cNvPr>
            <p:cNvSpPr/>
            <p:nvPr/>
          </p:nvSpPr>
          <p:spPr>
            <a:xfrm rot="1371004">
              <a:off x="3940199" y="1864706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129163-8584-7E5D-3BC3-56B29F288E4B}"/>
                </a:ext>
              </a:extLst>
            </p:cNvPr>
            <p:cNvSpPr/>
            <p:nvPr/>
          </p:nvSpPr>
          <p:spPr>
            <a:xfrm rot="5191508">
              <a:off x="4352216" y="2501591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706B4C-22B5-922C-31D9-D8CD80AB8D3D}"/>
                </a:ext>
              </a:extLst>
            </p:cNvPr>
            <p:cNvSpPr/>
            <p:nvPr/>
          </p:nvSpPr>
          <p:spPr>
            <a:xfrm rot="8891717">
              <a:off x="3988095" y="3138310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9B6614-0507-E216-8F0A-E4AF33B6F2CF}"/>
                </a:ext>
              </a:extLst>
            </p:cNvPr>
            <p:cNvSpPr/>
            <p:nvPr/>
          </p:nvSpPr>
          <p:spPr>
            <a:xfrm rot="11987785">
              <a:off x="3293031" y="3210959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98C46E-7ED3-19E0-AFF1-5DDD27905961}"/>
                </a:ext>
              </a:extLst>
            </p:cNvPr>
            <p:cNvSpPr/>
            <p:nvPr/>
          </p:nvSpPr>
          <p:spPr>
            <a:xfrm rot="4594315">
              <a:off x="2921610" y="2623164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A67063-0BC8-1588-C6EE-CABC136F17FE}"/>
                </a:ext>
              </a:extLst>
            </p:cNvPr>
            <p:cNvSpPr/>
            <p:nvPr/>
          </p:nvSpPr>
          <p:spPr>
            <a:xfrm rot="8960343">
              <a:off x="3238322" y="2036807"/>
              <a:ext cx="494410" cy="396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DEBEE71-6552-2C6A-84AB-2B66C16CC9AB}"/>
              </a:ext>
            </a:extLst>
          </p:cNvPr>
          <p:cNvGrpSpPr/>
          <p:nvPr/>
        </p:nvGrpSpPr>
        <p:grpSpPr>
          <a:xfrm>
            <a:off x="3457726" y="658444"/>
            <a:ext cx="1073861" cy="1091081"/>
            <a:chOff x="5302095" y="2142258"/>
            <a:chExt cx="1326381" cy="134765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23240A3-429E-F352-9BC8-41D8A5AFAF24}"/>
                </a:ext>
              </a:extLst>
            </p:cNvPr>
            <p:cNvGrpSpPr/>
            <p:nvPr/>
          </p:nvGrpSpPr>
          <p:grpSpPr>
            <a:xfrm rot="13549147">
              <a:off x="5417604" y="2781481"/>
              <a:ext cx="249837" cy="480856"/>
              <a:chOff x="6888271" y="1883333"/>
              <a:chExt cx="672403" cy="642831"/>
            </a:xfrm>
          </p:grpSpPr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40CEFD04-42E6-6E07-92A4-CF2F7AE044B7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E6B0BB21-9C2C-18AC-B7DC-BB4566E4A404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5B17DD8-D1C5-139E-984C-4746AB71975F}"/>
                </a:ext>
              </a:extLst>
            </p:cNvPr>
            <p:cNvGrpSpPr/>
            <p:nvPr/>
          </p:nvGrpSpPr>
          <p:grpSpPr>
            <a:xfrm rot="10800000">
              <a:off x="5806524" y="3009052"/>
              <a:ext cx="249837" cy="480856"/>
              <a:chOff x="6888271" y="1883333"/>
              <a:chExt cx="672403" cy="642831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521064F-0699-AE4A-BCBF-45D5EA5C7847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2C5942E-3124-8CCD-72F6-F4486D8424C0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45A181E-CBC4-57EB-2038-977F8A0EA45E}"/>
                </a:ext>
              </a:extLst>
            </p:cNvPr>
            <p:cNvGrpSpPr/>
            <p:nvPr/>
          </p:nvGrpSpPr>
          <p:grpSpPr>
            <a:xfrm rot="7539580">
              <a:off x="6263129" y="2755977"/>
              <a:ext cx="249837" cy="480856"/>
              <a:chOff x="6888271" y="1883333"/>
              <a:chExt cx="672403" cy="642831"/>
            </a:xfrm>
          </p:grpSpPr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8B4B3280-32B8-A297-7DA5-1F6F23278F8F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5FBE2778-EE59-E7BF-6911-69A5E44F871C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EFE36D-8EC5-711D-7F17-1000BB7F8F71}"/>
                </a:ext>
              </a:extLst>
            </p:cNvPr>
            <p:cNvGrpSpPr/>
            <p:nvPr/>
          </p:nvGrpSpPr>
          <p:grpSpPr>
            <a:xfrm rot="3281631">
              <a:off x="6226365" y="2213209"/>
              <a:ext cx="249837" cy="480856"/>
              <a:chOff x="6888271" y="1883333"/>
              <a:chExt cx="672403" cy="642831"/>
            </a:xfrm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6E184444-2B20-4E30-C936-B6AA3D59CCEC}"/>
                  </a:ext>
                </a:extLst>
              </p:cNvPr>
              <p:cNvSpPr/>
              <p:nvPr/>
            </p:nvSpPr>
            <p:spPr>
              <a:xfrm>
                <a:off x="6888271" y="1883333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32FE7770-12E6-DD4A-F310-7BFAD96B5B62}"/>
                  </a:ext>
                </a:extLst>
              </p:cNvPr>
              <p:cNvSpPr/>
              <p:nvPr/>
            </p:nvSpPr>
            <p:spPr>
              <a:xfrm flipH="1">
                <a:off x="7211352" y="1889166"/>
                <a:ext cx="349322" cy="636998"/>
              </a:xfrm>
              <a:custGeom>
                <a:avLst/>
                <a:gdLst>
                  <a:gd name="connsiteX0" fmla="*/ 277402 w 349322"/>
                  <a:gd name="connsiteY0" fmla="*/ 636998 h 636998"/>
                  <a:gd name="connsiteX1" fmla="*/ 154113 w 349322"/>
                  <a:gd name="connsiteY1" fmla="*/ 544530 h 636998"/>
                  <a:gd name="connsiteX2" fmla="*/ 133564 w 349322"/>
                  <a:gd name="connsiteY2" fmla="*/ 513708 h 636998"/>
                  <a:gd name="connsiteX3" fmla="*/ 82193 w 349322"/>
                  <a:gd name="connsiteY3" fmla="*/ 462337 h 636998"/>
                  <a:gd name="connsiteX4" fmla="*/ 61645 w 349322"/>
                  <a:gd name="connsiteY4" fmla="*/ 421241 h 636998"/>
                  <a:gd name="connsiteX5" fmla="*/ 41097 w 349322"/>
                  <a:gd name="connsiteY5" fmla="*/ 390418 h 636998"/>
                  <a:gd name="connsiteX6" fmla="*/ 10274 w 349322"/>
                  <a:gd name="connsiteY6" fmla="*/ 328773 h 636998"/>
                  <a:gd name="connsiteX7" fmla="*/ 0 w 349322"/>
                  <a:gd name="connsiteY7" fmla="*/ 297951 h 636998"/>
                  <a:gd name="connsiteX8" fmla="*/ 30823 w 349322"/>
                  <a:gd name="connsiteY8" fmla="*/ 123290 h 636998"/>
                  <a:gd name="connsiteX9" fmla="*/ 71919 w 349322"/>
                  <a:gd name="connsiteY9" fmla="*/ 61645 h 636998"/>
                  <a:gd name="connsiteX10" fmla="*/ 102742 w 349322"/>
                  <a:gd name="connsiteY10" fmla="*/ 51371 h 636998"/>
                  <a:gd name="connsiteX11" fmla="*/ 133564 w 349322"/>
                  <a:gd name="connsiteY11" fmla="*/ 30823 h 636998"/>
                  <a:gd name="connsiteX12" fmla="*/ 256854 w 349322"/>
                  <a:gd name="connsiteY12" fmla="*/ 0 h 636998"/>
                  <a:gd name="connsiteX13" fmla="*/ 349322 w 349322"/>
                  <a:gd name="connsiteY13" fmla="*/ 10274 h 636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49322" h="636998">
                    <a:moveTo>
                      <a:pt x="277402" y="636998"/>
                    </a:moveTo>
                    <a:cubicBezTo>
                      <a:pt x="257577" y="622837"/>
                      <a:pt x="176430" y="566847"/>
                      <a:pt x="154113" y="544530"/>
                    </a:cubicBezTo>
                    <a:cubicBezTo>
                      <a:pt x="145382" y="535799"/>
                      <a:pt x="141695" y="523001"/>
                      <a:pt x="133564" y="513708"/>
                    </a:cubicBezTo>
                    <a:cubicBezTo>
                      <a:pt x="117617" y="495483"/>
                      <a:pt x="82193" y="462337"/>
                      <a:pt x="82193" y="462337"/>
                    </a:cubicBezTo>
                    <a:cubicBezTo>
                      <a:pt x="75344" y="448638"/>
                      <a:pt x="69244" y="434539"/>
                      <a:pt x="61645" y="421241"/>
                    </a:cubicBezTo>
                    <a:cubicBezTo>
                      <a:pt x="55519" y="410520"/>
                      <a:pt x="46619" y="401463"/>
                      <a:pt x="41097" y="390418"/>
                    </a:cubicBezTo>
                    <a:cubicBezTo>
                      <a:pt x="-1435" y="305352"/>
                      <a:pt x="69160" y="417100"/>
                      <a:pt x="10274" y="328773"/>
                    </a:cubicBezTo>
                    <a:cubicBezTo>
                      <a:pt x="6849" y="318499"/>
                      <a:pt x="0" y="308781"/>
                      <a:pt x="0" y="297951"/>
                    </a:cubicBezTo>
                    <a:cubicBezTo>
                      <a:pt x="0" y="266878"/>
                      <a:pt x="5317" y="161549"/>
                      <a:pt x="30823" y="123290"/>
                    </a:cubicBezTo>
                    <a:cubicBezTo>
                      <a:pt x="44522" y="102742"/>
                      <a:pt x="48490" y="69454"/>
                      <a:pt x="71919" y="61645"/>
                    </a:cubicBezTo>
                    <a:lnTo>
                      <a:pt x="102742" y="51371"/>
                    </a:lnTo>
                    <a:cubicBezTo>
                      <a:pt x="113016" y="44522"/>
                      <a:pt x="122280" y="35838"/>
                      <a:pt x="133564" y="30823"/>
                    </a:cubicBezTo>
                    <a:cubicBezTo>
                      <a:pt x="182411" y="9113"/>
                      <a:pt x="205159" y="8616"/>
                      <a:pt x="256854" y="0"/>
                    </a:cubicBezTo>
                    <a:cubicBezTo>
                      <a:pt x="307171" y="16772"/>
                      <a:pt x="276847" y="10274"/>
                      <a:pt x="349322" y="10274"/>
                    </a:cubicBezTo>
                  </a:path>
                </a:pathLst>
              </a:cu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6BEC330-C08C-C8A3-C0F5-B959C3F3A011}"/>
                </a:ext>
              </a:extLst>
            </p:cNvPr>
            <p:cNvSpPr/>
            <p:nvPr/>
          </p:nvSpPr>
          <p:spPr>
            <a:xfrm>
              <a:off x="5637630" y="2764139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0FA8900-63C7-857E-57BE-3D34A81433D1}"/>
                </a:ext>
              </a:extLst>
            </p:cNvPr>
            <p:cNvSpPr/>
            <p:nvPr/>
          </p:nvSpPr>
          <p:spPr>
            <a:xfrm>
              <a:off x="5855387" y="2894401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060D360-7665-D93E-B9E0-AFB424EA8044}"/>
                </a:ext>
              </a:extLst>
            </p:cNvPr>
            <p:cNvSpPr/>
            <p:nvPr/>
          </p:nvSpPr>
          <p:spPr>
            <a:xfrm>
              <a:off x="6074079" y="2762038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DDD16E-4135-6C2E-FB6F-144373FACB34}"/>
                </a:ext>
              </a:extLst>
            </p:cNvPr>
            <p:cNvSpPr/>
            <p:nvPr/>
          </p:nvSpPr>
          <p:spPr>
            <a:xfrm>
              <a:off x="6074079" y="251805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2079792-09FA-E1BA-E3FD-B38A5BD114AC}"/>
                </a:ext>
              </a:extLst>
            </p:cNvPr>
            <p:cNvSpPr/>
            <p:nvPr/>
          </p:nvSpPr>
          <p:spPr>
            <a:xfrm rot="1824431">
              <a:off x="5657789" y="2185493"/>
              <a:ext cx="285397" cy="229973"/>
            </a:xfrm>
            <a:custGeom>
              <a:avLst/>
              <a:gdLst>
                <a:gd name="connsiteX0" fmla="*/ 324091 w 324091"/>
                <a:gd name="connsiteY0" fmla="*/ 541974 h 541974"/>
                <a:gd name="connsiteX1" fmla="*/ 231494 w 324091"/>
                <a:gd name="connsiteY1" fmla="*/ 44263 h 541974"/>
                <a:gd name="connsiteX2" fmla="*/ 0 w 324091"/>
                <a:gd name="connsiteY2" fmla="*/ 55838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91" h="541974">
                  <a:moveTo>
                    <a:pt x="324091" y="541974"/>
                  </a:moveTo>
                  <a:cubicBezTo>
                    <a:pt x="304800" y="333630"/>
                    <a:pt x="285509" y="125286"/>
                    <a:pt x="231494" y="44263"/>
                  </a:cubicBezTo>
                  <a:cubicBezTo>
                    <a:pt x="177479" y="-36760"/>
                    <a:pt x="88739" y="9539"/>
                    <a:pt x="0" y="5583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686AC96-1E94-3A9E-EDA7-C863DF6BE4DD}"/>
                </a:ext>
              </a:extLst>
            </p:cNvPr>
            <p:cNvSpPr/>
            <p:nvPr/>
          </p:nvSpPr>
          <p:spPr>
            <a:xfrm rot="15915977" flipH="1">
              <a:off x="5438090" y="2321678"/>
              <a:ext cx="285397" cy="229973"/>
            </a:xfrm>
            <a:custGeom>
              <a:avLst/>
              <a:gdLst>
                <a:gd name="connsiteX0" fmla="*/ 324091 w 324091"/>
                <a:gd name="connsiteY0" fmla="*/ 541974 h 541974"/>
                <a:gd name="connsiteX1" fmla="*/ 231494 w 324091"/>
                <a:gd name="connsiteY1" fmla="*/ 44263 h 541974"/>
                <a:gd name="connsiteX2" fmla="*/ 0 w 324091"/>
                <a:gd name="connsiteY2" fmla="*/ 55838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91" h="541974">
                  <a:moveTo>
                    <a:pt x="324091" y="541974"/>
                  </a:moveTo>
                  <a:cubicBezTo>
                    <a:pt x="304800" y="333630"/>
                    <a:pt x="285509" y="125286"/>
                    <a:pt x="231494" y="44263"/>
                  </a:cubicBezTo>
                  <a:cubicBezTo>
                    <a:pt x="177479" y="-36760"/>
                    <a:pt x="88739" y="9539"/>
                    <a:pt x="0" y="55838"/>
                  </a:cubicBezTo>
                </a:path>
              </a:pathLst>
            </a:cu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A74006EF-C6F6-5ABC-2912-40A826EEFFA5}"/>
                </a:ext>
              </a:extLst>
            </p:cNvPr>
            <p:cNvSpPr/>
            <p:nvPr/>
          </p:nvSpPr>
          <p:spPr>
            <a:xfrm rot="17209255">
              <a:off x="5448729" y="2165845"/>
              <a:ext cx="443318" cy="39614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0B845CB-69AA-9076-031C-40510F087017}"/>
                </a:ext>
              </a:extLst>
            </p:cNvPr>
            <p:cNvSpPr/>
            <p:nvPr/>
          </p:nvSpPr>
          <p:spPr>
            <a:xfrm>
              <a:off x="5636695" y="2509416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ACB234-1955-D2D3-F50A-D920EC9A1C5B}"/>
                </a:ext>
              </a:extLst>
            </p:cNvPr>
            <p:cNvSpPr/>
            <p:nvPr/>
          </p:nvSpPr>
          <p:spPr>
            <a:xfrm>
              <a:off x="5855387" y="2386090"/>
              <a:ext cx="169829" cy="1698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ight Arrow 77">
            <a:extLst>
              <a:ext uri="{FF2B5EF4-FFF2-40B4-BE49-F238E27FC236}">
                <a16:creationId xmlns:a16="http://schemas.microsoft.com/office/drawing/2014/main" id="{6D1E07B6-31A1-750F-39FD-3C469E14CC65}"/>
              </a:ext>
            </a:extLst>
          </p:cNvPr>
          <p:cNvSpPr/>
          <p:nvPr/>
        </p:nvSpPr>
        <p:spPr>
          <a:xfrm>
            <a:off x="1601285" y="990762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31168B67-DAFB-A401-0826-4368EB261136}"/>
              </a:ext>
            </a:extLst>
          </p:cNvPr>
          <p:cNvSpPr/>
          <p:nvPr/>
        </p:nvSpPr>
        <p:spPr>
          <a:xfrm>
            <a:off x="3062340" y="975136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822B3C42-FB62-4219-9193-DF29C6BD0C45}"/>
              </a:ext>
            </a:extLst>
          </p:cNvPr>
          <p:cNvSpPr/>
          <p:nvPr/>
        </p:nvSpPr>
        <p:spPr>
          <a:xfrm rot="19800000">
            <a:off x="4534455" y="820162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8DC0301-12FF-66E9-EB8F-EE00ED0FD883}"/>
              </a:ext>
            </a:extLst>
          </p:cNvPr>
          <p:cNvSpPr txBox="1"/>
          <p:nvPr/>
        </p:nvSpPr>
        <p:spPr>
          <a:xfrm>
            <a:off x="1668764" y="-3828"/>
            <a:ext cx="1854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Restriction</a:t>
            </a:r>
          </a:p>
          <a:p>
            <a:pPr algn="ctr"/>
            <a:r>
              <a:rPr lang="en-US" sz="1600" dirty="0"/>
              <a:t>digestion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2FBF9-DE40-3987-E3E8-D5C84FD4561F}"/>
              </a:ext>
            </a:extLst>
          </p:cNvPr>
          <p:cNvSpPr txBox="1"/>
          <p:nvPr/>
        </p:nvSpPr>
        <p:spPr>
          <a:xfrm>
            <a:off x="6234750" y="496184"/>
            <a:ext cx="105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Illumina</a:t>
            </a:r>
          </a:p>
          <a:p>
            <a:pPr algn="ctr"/>
            <a:r>
              <a:rPr lang="en-US" sz="1600" dirty="0"/>
              <a:t>Hi-C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E6900-6CFC-E1F8-116D-2B73A2A7E894}"/>
              </a:ext>
            </a:extLst>
          </p:cNvPr>
          <p:cNvSpPr txBox="1"/>
          <p:nvPr/>
        </p:nvSpPr>
        <p:spPr>
          <a:xfrm>
            <a:off x="6227441" y="1217405"/>
            <a:ext cx="1052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Pore-C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77B5CDC-60AC-B80F-0D37-A5FCAFF8FA22}"/>
              </a:ext>
            </a:extLst>
          </p:cNvPr>
          <p:cNvGrpSpPr/>
          <p:nvPr/>
        </p:nvGrpSpPr>
        <p:grpSpPr>
          <a:xfrm>
            <a:off x="5069551" y="685652"/>
            <a:ext cx="1222914" cy="829083"/>
            <a:chOff x="4802369" y="-1089981"/>
            <a:chExt cx="1222914" cy="829083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8233B06-0165-4490-89B7-4146854C95E9}"/>
                </a:ext>
              </a:extLst>
            </p:cNvPr>
            <p:cNvCxnSpPr/>
            <p:nvPr/>
          </p:nvCxnSpPr>
          <p:spPr>
            <a:xfrm>
              <a:off x="4802370" y="-452611"/>
              <a:ext cx="40763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FAE320B-489C-3182-5418-D847190F04D8}"/>
                </a:ext>
              </a:extLst>
            </p:cNvPr>
            <p:cNvCxnSpPr/>
            <p:nvPr/>
          </p:nvCxnSpPr>
          <p:spPr>
            <a:xfrm>
              <a:off x="5210008" y="-452611"/>
              <a:ext cx="407638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8B4435-2402-0887-C3A2-A268DA40A3EC}"/>
                </a:ext>
              </a:extLst>
            </p:cNvPr>
            <p:cNvCxnSpPr/>
            <p:nvPr/>
          </p:nvCxnSpPr>
          <p:spPr>
            <a:xfrm>
              <a:off x="5617645" y="-452611"/>
              <a:ext cx="40763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19242F-93B7-A22F-A10E-9B139AF57540}"/>
                </a:ext>
              </a:extLst>
            </p:cNvPr>
            <p:cNvCxnSpPr/>
            <p:nvPr/>
          </p:nvCxnSpPr>
          <p:spPr>
            <a:xfrm>
              <a:off x="4802370" y="-260898"/>
              <a:ext cx="4076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B7CB296-DECF-44BE-7715-54D0AD2200AC}"/>
                </a:ext>
              </a:extLst>
            </p:cNvPr>
            <p:cNvCxnSpPr/>
            <p:nvPr/>
          </p:nvCxnSpPr>
          <p:spPr>
            <a:xfrm>
              <a:off x="5210008" y="-260898"/>
              <a:ext cx="40763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2E50EE-2FBB-C247-9534-779B5F36214A}"/>
                </a:ext>
              </a:extLst>
            </p:cNvPr>
            <p:cNvCxnSpPr/>
            <p:nvPr/>
          </p:nvCxnSpPr>
          <p:spPr>
            <a:xfrm>
              <a:off x="4802369" y="-1043175"/>
              <a:ext cx="407638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7299283-1587-908C-BE2B-FC708AE556BA}"/>
                </a:ext>
              </a:extLst>
            </p:cNvPr>
            <p:cNvCxnSpPr/>
            <p:nvPr/>
          </p:nvCxnSpPr>
          <p:spPr>
            <a:xfrm>
              <a:off x="5210007" y="-1043175"/>
              <a:ext cx="40763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4C1F0E-64E1-178E-6353-8DAF31A5E20E}"/>
                </a:ext>
              </a:extLst>
            </p:cNvPr>
            <p:cNvCxnSpPr/>
            <p:nvPr/>
          </p:nvCxnSpPr>
          <p:spPr>
            <a:xfrm>
              <a:off x="4802369" y="-842643"/>
              <a:ext cx="40763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DDE33CD-343B-85F4-B62D-FDDCAB17A9F6}"/>
                </a:ext>
              </a:extLst>
            </p:cNvPr>
            <p:cNvCxnSpPr/>
            <p:nvPr/>
          </p:nvCxnSpPr>
          <p:spPr>
            <a:xfrm>
              <a:off x="5210007" y="-842643"/>
              <a:ext cx="407638" cy="0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1EB0B34-BA60-93DD-B8A9-741E07B597B5}"/>
                </a:ext>
              </a:extLst>
            </p:cNvPr>
            <p:cNvCxnSpPr>
              <a:cxnSpLocks/>
            </p:cNvCxnSpPr>
            <p:nvPr/>
          </p:nvCxnSpPr>
          <p:spPr>
            <a:xfrm>
              <a:off x="4802370" y="-499474"/>
              <a:ext cx="11013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6195EDC-33F0-0552-4342-4CF370F8AA6E}"/>
                </a:ext>
              </a:extLst>
            </p:cNvPr>
            <p:cNvCxnSpPr>
              <a:cxnSpLocks/>
            </p:cNvCxnSpPr>
            <p:nvPr/>
          </p:nvCxnSpPr>
          <p:spPr>
            <a:xfrm>
              <a:off x="4802370" y="-299170"/>
              <a:ext cx="96823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2CC05B6-819B-905C-0565-31AB256D26DE}"/>
                </a:ext>
              </a:extLst>
            </p:cNvPr>
            <p:cNvCxnSpPr/>
            <p:nvPr/>
          </p:nvCxnSpPr>
          <p:spPr>
            <a:xfrm>
              <a:off x="4802369" y="-1089981"/>
              <a:ext cx="2302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78D53B-7319-A9CC-5251-93165837863D}"/>
                </a:ext>
              </a:extLst>
            </p:cNvPr>
            <p:cNvCxnSpPr/>
            <p:nvPr/>
          </p:nvCxnSpPr>
          <p:spPr>
            <a:xfrm>
              <a:off x="4802369" y="-888282"/>
              <a:ext cx="2302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9669CB9-83AE-7E88-12DF-1D85942AE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928" y="-793873"/>
              <a:ext cx="2302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8909DCF-082C-FDFC-4E34-533FBF855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0928" y="-998850"/>
              <a:ext cx="2302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DDAE2E6-1EE2-1552-27C4-61EBA02530D6}"/>
                </a:ext>
              </a:extLst>
            </p:cNvPr>
            <p:cNvCxnSpPr/>
            <p:nvPr/>
          </p:nvCxnSpPr>
          <p:spPr>
            <a:xfrm>
              <a:off x="5617645" y="-260898"/>
              <a:ext cx="40763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13372F62-AF26-5426-0D27-38B872F9AA52}"/>
              </a:ext>
            </a:extLst>
          </p:cNvPr>
          <p:cNvSpPr/>
          <p:nvPr/>
        </p:nvSpPr>
        <p:spPr>
          <a:xfrm rot="1800000">
            <a:off x="4526333" y="1207744"/>
            <a:ext cx="466124" cy="21330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2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11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Croucher, Nicholas J</dc:creator>
  <cp:lastModifiedBy>Croucher, Nicholas J</cp:lastModifiedBy>
  <cp:revision>4</cp:revision>
  <cp:lastPrinted>2025-03-03T08:34:34Z</cp:lastPrinted>
  <dcterms:created xsi:type="dcterms:W3CDTF">2024-11-14T13:02:10Z</dcterms:created>
  <dcterms:modified xsi:type="dcterms:W3CDTF">2025-03-03T08:35:13Z</dcterms:modified>
</cp:coreProperties>
</file>