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69"/>
    <p:restoredTop sz="94437"/>
  </p:normalViewPr>
  <p:slideViewPr>
    <p:cSldViewPr snapToGrid="0">
      <p:cViewPr>
        <p:scale>
          <a:sx n="120" d="100"/>
          <a:sy n="120" d="100"/>
        </p:scale>
        <p:origin x="25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5125"/>
            <a:ext cx="116452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5125"/>
            <a:ext cx="34260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9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0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5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2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5127"/>
            <a:ext cx="465808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5"/>
            <a:ext cx="22847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505075"/>
            <a:ext cx="22959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7427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7427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7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2919D-4FFE-5A47-ABB3-C7377F4943EE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2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2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4A64F-1EBC-AF4B-A085-D8908BAD7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37AC60-506B-4B85-FE2B-FC2966CA1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" b="4895"/>
          <a:stretch/>
        </p:blipFill>
        <p:spPr>
          <a:xfrm>
            <a:off x="1641512" y="3525039"/>
            <a:ext cx="3137473" cy="306304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76A720-429A-7AE0-B8D7-94B93DDB8EBB}"/>
              </a:ext>
            </a:extLst>
          </p:cNvPr>
          <p:cNvCxnSpPr>
            <a:cxnSpLocks/>
          </p:cNvCxnSpPr>
          <p:nvPr/>
        </p:nvCxnSpPr>
        <p:spPr>
          <a:xfrm>
            <a:off x="1308541" y="4204756"/>
            <a:ext cx="340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FA5276-4C34-1171-3B88-6AEBD9D86418}"/>
              </a:ext>
            </a:extLst>
          </p:cNvPr>
          <p:cNvSpPr txBox="1"/>
          <p:nvPr/>
        </p:nvSpPr>
        <p:spPr>
          <a:xfrm>
            <a:off x="513017" y="554875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0.2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0CDC-82DB-2D57-035E-96809CF27126}"/>
              </a:ext>
            </a:extLst>
          </p:cNvPr>
          <p:cNvSpPr txBox="1"/>
          <p:nvPr/>
        </p:nvSpPr>
        <p:spPr>
          <a:xfrm>
            <a:off x="499227" y="466779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1.0 kb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DA3C58-E077-B873-2470-A89AF36480C7}"/>
              </a:ext>
            </a:extLst>
          </p:cNvPr>
          <p:cNvSpPr txBox="1"/>
          <p:nvPr/>
        </p:nvSpPr>
        <p:spPr>
          <a:xfrm>
            <a:off x="375797" y="403357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10.0 kb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CA19F-8365-91EE-C3FB-62C2211E9682}"/>
              </a:ext>
            </a:extLst>
          </p:cNvPr>
          <p:cNvSpPr txBox="1"/>
          <p:nvPr/>
        </p:nvSpPr>
        <p:spPr>
          <a:xfrm rot="16200000">
            <a:off x="1401451" y="1685814"/>
            <a:ext cx="337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ϕ</a:t>
            </a:r>
            <a:r>
              <a:rPr lang="en-GB" dirty="0">
                <a:latin typeface="ArialMT"/>
              </a:rPr>
              <a:t>RMV8::Janus </a:t>
            </a:r>
            <a:r>
              <a:rPr lang="en-GB" i="1" dirty="0" err="1">
                <a:latin typeface="Arial" panose="020B0604020202020204" pitchFamily="34" charset="0"/>
              </a:rPr>
              <a:t>rpoB</a:t>
            </a:r>
            <a:r>
              <a:rPr lang="en-GB" dirty="0">
                <a:latin typeface="ArialMT"/>
              </a:rPr>
              <a:t>* 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DF4B4-472F-E048-4F40-FDDE9EB864D8}"/>
              </a:ext>
            </a:extLst>
          </p:cNvPr>
          <p:cNvSpPr txBox="1"/>
          <p:nvPr/>
        </p:nvSpPr>
        <p:spPr>
          <a:xfrm rot="16200000">
            <a:off x="1586705" y="1326978"/>
            <a:ext cx="4128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ea typeface="Times New Roman" panose="02020603050405020304" pitchFamily="18" charset="0"/>
              </a:rPr>
              <a:t>ϕ</a:t>
            </a:r>
            <a:r>
              <a:rPr lang="el-GR" dirty="0">
                <a:highlight>
                  <a:srgbClr val="FFFFFF"/>
                </a:highlight>
                <a:latin typeface="ArialMT"/>
              </a:rPr>
              <a:t>08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B02743::Janus </a:t>
            </a:r>
            <a:r>
              <a:rPr lang="en-GB" i="1" dirty="0" err="1">
                <a:highlight>
                  <a:srgbClr val="FFFFFF"/>
                </a:highlight>
                <a:latin typeface="Arial" panose="020B0604020202020204" pitchFamily="34" charset="0"/>
              </a:rPr>
              <a:t>rpoB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* </a:t>
            </a:r>
            <a:endParaRPr lang="en-GB" dirty="0">
              <a:highlight>
                <a:srgbClr val="FF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A2D049-A6CC-C9AE-55DA-D036D0F329AD}"/>
              </a:ext>
            </a:extLst>
          </p:cNvPr>
          <p:cNvSpPr txBox="1"/>
          <p:nvPr/>
        </p:nvSpPr>
        <p:spPr>
          <a:xfrm rot="16200000">
            <a:off x="2474132" y="1656832"/>
            <a:ext cx="3471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ea typeface="Times New Roman" panose="02020603050405020304" pitchFamily="18" charset="0"/>
              </a:rPr>
              <a:t>ϕ</a:t>
            </a:r>
            <a:r>
              <a:rPr lang="en-US" dirty="0">
                <a:highlight>
                  <a:srgbClr val="FFFFFF"/>
                </a:highlight>
                <a:latin typeface="ArialMT"/>
              </a:rPr>
              <a:t>RMV4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::Janus </a:t>
            </a:r>
            <a:r>
              <a:rPr lang="en-GB" i="1" dirty="0" err="1">
                <a:highlight>
                  <a:srgbClr val="FFFFFF"/>
                </a:highlight>
                <a:latin typeface="Arial" panose="020B0604020202020204" pitchFamily="34" charset="0"/>
              </a:rPr>
              <a:t>rpoB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* </a:t>
            </a:r>
            <a:endParaRPr lang="en-GB" dirty="0">
              <a:highlight>
                <a:srgbClr val="FFFFFF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A9A9B6-D48C-7B66-DF8A-ACF83E4DFA49}"/>
              </a:ext>
            </a:extLst>
          </p:cNvPr>
          <p:cNvSpPr txBox="1"/>
          <p:nvPr/>
        </p:nvSpPr>
        <p:spPr>
          <a:xfrm rot="16200000">
            <a:off x="741836" y="1601560"/>
            <a:ext cx="357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</a:rPr>
              <a:t>ϕ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RMV8</a:t>
            </a:r>
            <a:r>
              <a:rPr lang="en-GB" sz="1050" i="1" dirty="0">
                <a:highlight>
                  <a:srgbClr val="FFFFFF"/>
                </a:highlight>
                <a:latin typeface="Arial" panose="020B0604020202020204" pitchFamily="34" charset="0"/>
              </a:rPr>
              <a:t>immARcat </a:t>
            </a:r>
            <a:r>
              <a:rPr lang="en-GB" i="1" dirty="0">
                <a:highlight>
                  <a:srgbClr val="FFFFFF"/>
                </a:highlight>
                <a:latin typeface="Arial" panose="020B0604020202020204" pitchFamily="34" charset="0"/>
              </a:rPr>
              <a:t>int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::Janus </a:t>
            </a:r>
            <a:r>
              <a:rPr lang="en-GB" i="1" dirty="0" err="1">
                <a:latin typeface="Arial" panose="020B0604020202020204" pitchFamily="34" charset="0"/>
              </a:rPr>
              <a:t>rpoB</a:t>
            </a:r>
            <a:r>
              <a:rPr lang="en-GB" dirty="0">
                <a:latin typeface="ArialMT"/>
              </a:rPr>
              <a:t>*</a:t>
            </a:r>
            <a:r>
              <a:rPr lang="en-GB" dirty="0">
                <a:highlight>
                  <a:srgbClr val="FFFFFF"/>
                </a:highlight>
                <a:latin typeface="ArialMT"/>
              </a:rPr>
              <a:t> </a:t>
            </a:r>
            <a:endParaRPr lang="en-GB" dirty="0">
              <a:highlight>
                <a:srgbClr val="FFFFFF"/>
              </a:highligh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2BE24E-4479-CA99-012C-EC65B67A9DE9}"/>
              </a:ext>
            </a:extLst>
          </p:cNvPr>
          <p:cNvCxnSpPr>
            <a:cxnSpLocks/>
          </p:cNvCxnSpPr>
          <p:nvPr/>
        </p:nvCxnSpPr>
        <p:spPr>
          <a:xfrm>
            <a:off x="1308541" y="4863932"/>
            <a:ext cx="340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3A702F-02F5-D1B4-F415-B8635D78E577}"/>
              </a:ext>
            </a:extLst>
          </p:cNvPr>
          <p:cNvCxnSpPr>
            <a:cxnSpLocks/>
          </p:cNvCxnSpPr>
          <p:nvPr/>
        </p:nvCxnSpPr>
        <p:spPr>
          <a:xfrm>
            <a:off x="1308541" y="5739661"/>
            <a:ext cx="340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9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Kwun, Min J</dc:creator>
  <cp:lastModifiedBy>Croucher, Nicholas J</cp:lastModifiedBy>
  <cp:revision>11</cp:revision>
  <cp:lastPrinted>2025-02-07T13:58:16Z</cp:lastPrinted>
  <dcterms:created xsi:type="dcterms:W3CDTF">2025-01-15T19:50:08Z</dcterms:created>
  <dcterms:modified xsi:type="dcterms:W3CDTF">2025-02-07T14:17:04Z</dcterms:modified>
</cp:coreProperties>
</file>