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212" d="100"/>
          <a:sy n="212" d="100"/>
        </p:scale>
        <p:origin x="1248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9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6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7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82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4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6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7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17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0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6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16B70-6849-C34A-84CF-FA3163A1D59C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EC5D4-9A89-4044-A9B2-6D4D42813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35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rc 163">
            <a:extLst>
              <a:ext uri="{FF2B5EF4-FFF2-40B4-BE49-F238E27FC236}">
                <a16:creationId xmlns:a16="http://schemas.microsoft.com/office/drawing/2014/main" id="{E877B142-FCA2-218A-3C8D-29B2C771BDA0}"/>
              </a:ext>
            </a:extLst>
          </p:cNvPr>
          <p:cNvSpPr/>
          <p:nvPr/>
        </p:nvSpPr>
        <p:spPr>
          <a:xfrm rot="2700000">
            <a:off x="692370" y="332236"/>
            <a:ext cx="1600200" cy="1600200"/>
          </a:xfrm>
          <a:prstGeom prst="arc">
            <a:avLst>
              <a:gd name="adj1" fmla="val 16935921"/>
              <a:gd name="adj2" fmla="val 20922147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Block Arc 164">
            <a:extLst>
              <a:ext uri="{FF2B5EF4-FFF2-40B4-BE49-F238E27FC236}">
                <a16:creationId xmlns:a16="http://schemas.microsoft.com/office/drawing/2014/main" id="{643640ED-6043-A997-008E-8FBA819C2BAB}"/>
              </a:ext>
            </a:extLst>
          </p:cNvPr>
          <p:cNvSpPr/>
          <p:nvPr/>
        </p:nvSpPr>
        <p:spPr>
          <a:xfrm rot="5400000">
            <a:off x="1838918" y="984422"/>
            <a:ext cx="658906" cy="295835"/>
          </a:xfrm>
          <a:prstGeom prst="blockArc">
            <a:avLst>
              <a:gd name="adj1" fmla="val 12358783"/>
              <a:gd name="adj2" fmla="val 20146992"/>
              <a:gd name="adj3" fmla="val 1313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Doughnut 165">
            <a:extLst>
              <a:ext uri="{FF2B5EF4-FFF2-40B4-BE49-F238E27FC236}">
                <a16:creationId xmlns:a16="http://schemas.microsoft.com/office/drawing/2014/main" id="{917377CC-A734-825D-415B-7F98429A9535}"/>
              </a:ext>
            </a:extLst>
          </p:cNvPr>
          <p:cNvSpPr/>
          <p:nvPr/>
        </p:nvSpPr>
        <p:spPr>
          <a:xfrm>
            <a:off x="2758923" y="979479"/>
            <a:ext cx="292281" cy="292281"/>
          </a:xfrm>
          <a:prstGeom prst="donut">
            <a:avLst>
              <a:gd name="adj" fmla="val 513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Doughnut 166">
            <a:extLst>
              <a:ext uri="{FF2B5EF4-FFF2-40B4-BE49-F238E27FC236}">
                <a16:creationId xmlns:a16="http://schemas.microsoft.com/office/drawing/2014/main" id="{322A8743-4852-F8ED-72EA-D1102ED6987C}"/>
              </a:ext>
            </a:extLst>
          </p:cNvPr>
          <p:cNvSpPr/>
          <p:nvPr/>
        </p:nvSpPr>
        <p:spPr>
          <a:xfrm>
            <a:off x="3451713" y="776279"/>
            <a:ext cx="292281" cy="292281"/>
          </a:xfrm>
          <a:prstGeom prst="donut">
            <a:avLst>
              <a:gd name="adj" fmla="val 513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Doughnut 167">
            <a:extLst>
              <a:ext uri="{FF2B5EF4-FFF2-40B4-BE49-F238E27FC236}">
                <a16:creationId xmlns:a16="http://schemas.microsoft.com/office/drawing/2014/main" id="{0A0D1819-0106-F034-1F96-677771BE5267}"/>
              </a:ext>
            </a:extLst>
          </p:cNvPr>
          <p:cNvSpPr/>
          <p:nvPr/>
        </p:nvSpPr>
        <p:spPr>
          <a:xfrm>
            <a:off x="3597853" y="1169512"/>
            <a:ext cx="292281" cy="292281"/>
          </a:xfrm>
          <a:prstGeom prst="donut">
            <a:avLst>
              <a:gd name="adj" fmla="val 513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Doughnut 168">
            <a:extLst>
              <a:ext uri="{FF2B5EF4-FFF2-40B4-BE49-F238E27FC236}">
                <a16:creationId xmlns:a16="http://schemas.microsoft.com/office/drawing/2014/main" id="{08FB3A20-7F4C-E534-0B2F-2ED948AD342C}"/>
              </a:ext>
            </a:extLst>
          </p:cNvPr>
          <p:cNvSpPr/>
          <p:nvPr/>
        </p:nvSpPr>
        <p:spPr>
          <a:xfrm>
            <a:off x="3810487" y="877231"/>
            <a:ext cx="292281" cy="292281"/>
          </a:xfrm>
          <a:prstGeom prst="donut">
            <a:avLst>
              <a:gd name="adj" fmla="val 513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88CD375-87ED-E25B-B85E-0151E6070FFC}"/>
              </a:ext>
            </a:extLst>
          </p:cNvPr>
          <p:cNvGrpSpPr/>
          <p:nvPr/>
        </p:nvGrpSpPr>
        <p:grpSpPr>
          <a:xfrm>
            <a:off x="4588885" y="688406"/>
            <a:ext cx="203441" cy="443930"/>
            <a:chOff x="2862141" y="477861"/>
            <a:chExt cx="357101" cy="779231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65CCF844-A2B6-7751-2E64-38215BBB8CC3}"/>
                </a:ext>
              </a:extLst>
            </p:cNvPr>
            <p:cNvSpPr/>
            <p:nvPr/>
          </p:nvSpPr>
          <p:spPr>
            <a:xfrm>
              <a:off x="2879517" y="477861"/>
              <a:ext cx="308182" cy="265674"/>
            </a:xfrm>
            <a:prstGeom prst="hexagon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3F5EEBE-C418-1883-06F8-87721166A195}"/>
                </a:ext>
              </a:extLst>
            </p:cNvPr>
            <p:cNvSpPr/>
            <p:nvPr/>
          </p:nvSpPr>
          <p:spPr>
            <a:xfrm>
              <a:off x="2994025" y="744550"/>
              <a:ext cx="85725" cy="248389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B6D4D8D-691C-D628-AC65-52B041FB660B}"/>
                </a:ext>
              </a:extLst>
            </p:cNvPr>
            <p:cNvCxnSpPr/>
            <p:nvPr/>
          </p:nvCxnSpPr>
          <p:spPr>
            <a:xfrm flipH="1">
              <a:off x="2862141" y="984459"/>
              <a:ext cx="139493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56D78F7-B4EA-0D0F-665C-7927C83DC2EF}"/>
                </a:ext>
              </a:extLst>
            </p:cNvPr>
            <p:cNvCxnSpPr>
              <a:cxnSpLocks/>
            </p:cNvCxnSpPr>
            <p:nvPr/>
          </p:nvCxnSpPr>
          <p:spPr>
            <a:xfrm>
              <a:off x="3079750" y="984458"/>
              <a:ext cx="139492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98CEFDD-468E-1161-93FE-5AE8911827D5}"/>
                </a:ext>
              </a:extLst>
            </p:cNvPr>
            <p:cNvCxnSpPr/>
            <p:nvPr/>
          </p:nvCxnSpPr>
          <p:spPr>
            <a:xfrm flipH="1">
              <a:off x="3079750" y="1117600"/>
              <a:ext cx="139492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26A621D-9CFC-3329-919C-4F29DCA89255}"/>
                </a:ext>
              </a:extLst>
            </p:cNvPr>
            <p:cNvCxnSpPr>
              <a:cxnSpLocks/>
            </p:cNvCxnSpPr>
            <p:nvPr/>
          </p:nvCxnSpPr>
          <p:spPr>
            <a:xfrm>
              <a:off x="2865319" y="1116403"/>
              <a:ext cx="139493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4B95B1B-DE7C-E831-2D7A-468F54C7C02C}"/>
              </a:ext>
            </a:extLst>
          </p:cNvPr>
          <p:cNvGrpSpPr/>
          <p:nvPr/>
        </p:nvGrpSpPr>
        <p:grpSpPr>
          <a:xfrm>
            <a:off x="4819353" y="846592"/>
            <a:ext cx="203441" cy="443930"/>
            <a:chOff x="2862141" y="477861"/>
            <a:chExt cx="357101" cy="779231"/>
          </a:xfrm>
        </p:grpSpPr>
        <p:sp>
          <p:nvSpPr>
            <p:cNvPr id="178" name="Hexagon 177">
              <a:extLst>
                <a:ext uri="{FF2B5EF4-FFF2-40B4-BE49-F238E27FC236}">
                  <a16:creationId xmlns:a16="http://schemas.microsoft.com/office/drawing/2014/main" id="{DA397775-34D3-044B-82C6-E9EA248273D1}"/>
                </a:ext>
              </a:extLst>
            </p:cNvPr>
            <p:cNvSpPr/>
            <p:nvPr/>
          </p:nvSpPr>
          <p:spPr>
            <a:xfrm>
              <a:off x="2879517" y="477861"/>
              <a:ext cx="308182" cy="265674"/>
            </a:xfrm>
            <a:prstGeom prst="hexagon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7F349C5-83EC-9899-B9F6-16A3C42D22E2}"/>
                </a:ext>
              </a:extLst>
            </p:cNvPr>
            <p:cNvSpPr/>
            <p:nvPr/>
          </p:nvSpPr>
          <p:spPr>
            <a:xfrm>
              <a:off x="2994025" y="744550"/>
              <a:ext cx="85725" cy="248389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5E05E43-614B-6294-52CC-E303CDFEDF3B}"/>
                </a:ext>
              </a:extLst>
            </p:cNvPr>
            <p:cNvCxnSpPr/>
            <p:nvPr/>
          </p:nvCxnSpPr>
          <p:spPr>
            <a:xfrm flipH="1">
              <a:off x="2862141" y="984459"/>
              <a:ext cx="139493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F2714F1-1494-EF01-5C23-EFB9464432F2}"/>
                </a:ext>
              </a:extLst>
            </p:cNvPr>
            <p:cNvCxnSpPr>
              <a:cxnSpLocks/>
            </p:cNvCxnSpPr>
            <p:nvPr/>
          </p:nvCxnSpPr>
          <p:spPr>
            <a:xfrm>
              <a:off x="3079750" y="984458"/>
              <a:ext cx="139492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1509489-9F87-9516-A4C2-8AB86C8212F8}"/>
                </a:ext>
              </a:extLst>
            </p:cNvPr>
            <p:cNvCxnSpPr/>
            <p:nvPr/>
          </p:nvCxnSpPr>
          <p:spPr>
            <a:xfrm flipH="1">
              <a:off x="3079750" y="1117600"/>
              <a:ext cx="139492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80DC657-28D7-6CE7-660C-EDE1ADD47753}"/>
                </a:ext>
              </a:extLst>
            </p:cNvPr>
            <p:cNvCxnSpPr>
              <a:cxnSpLocks/>
            </p:cNvCxnSpPr>
            <p:nvPr/>
          </p:nvCxnSpPr>
          <p:spPr>
            <a:xfrm>
              <a:off x="2865319" y="1116403"/>
              <a:ext cx="139493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D4C280-057D-5394-CD71-F42AFB10CFFA}"/>
              </a:ext>
            </a:extLst>
          </p:cNvPr>
          <p:cNvGrpSpPr/>
          <p:nvPr/>
        </p:nvGrpSpPr>
        <p:grpSpPr>
          <a:xfrm>
            <a:off x="4610674" y="1197381"/>
            <a:ext cx="203441" cy="443930"/>
            <a:chOff x="2862141" y="477861"/>
            <a:chExt cx="357101" cy="779231"/>
          </a:xfrm>
        </p:grpSpPr>
        <p:sp>
          <p:nvSpPr>
            <p:cNvPr id="185" name="Hexagon 184">
              <a:extLst>
                <a:ext uri="{FF2B5EF4-FFF2-40B4-BE49-F238E27FC236}">
                  <a16:creationId xmlns:a16="http://schemas.microsoft.com/office/drawing/2014/main" id="{AE67DCC2-4635-E281-066B-1D91ED762A2C}"/>
                </a:ext>
              </a:extLst>
            </p:cNvPr>
            <p:cNvSpPr/>
            <p:nvPr/>
          </p:nvSpPr>
          <p:spPr>
            <a:xfrm>
              <a:off x="2879517" y="477861"/>
              <a:ext cx="308182" cy="265674"/>
            </a:xfrm>
            <a:prstGeom prst="hexagon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AB6BA2D-7F91-AB46-6B35-D97AF4D3EA71}"/>
                </a:ext>
              </a:extLst>
            </p:cNvPr>
            <p:cNvSpPr/>
            <p:nvPr/>
          </p:nvSpPr>
          <p:spPr>
            <a:xfrm>
              <a:off x="2994025" y="744550"/>
              <a:ext cx="85725" cy="248389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CA8B67F-AA98-8A3B-C653-AF0B91D57634}"/>
                </a:ext>
              </a:extLst>
            </p:cNvPr>
            <p:cNvCxnSpPr/>
            <p:nvPr/>
          </p:nvCxnSpPr>
          <p:spPr>
            <a:xfrm flipH="1">
              <a:off x="2862141" y="984459"/>
              <a:ext cx="139493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5D37A88-B609-68CB-4DA6-A71FA5C4FE1C}"/>
                </a:ext>
              </a:extLst>
            </p:cNvPr>
            <p:cNvCxnSpPr>
              <a:cxnSpLocks/>
            </p:cNvCxnSpPr>
            <p:nvPr/>
          </p:nvCxnSpPr>
          <p:spPr>
            <a:xfrm>
              <a:off x="3079750" y="984458"/>
              <a:ext cx="139492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BBB5BF5-C570-CD1B-8EFE-34E09353CBCC}"/>
                </a:ext>
              </a:extLst>
            </p:cNvPr>
            <p:cNvCxnSpPr/>
            <p:nvPr/>
          </p:nvCxnSpPr>
          <p:spPr>
            <a:xfrm flipH="1">
              <a:off x="3079750" y="1117600"/>
              <a:ext cx="139492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ADB5EAE-AD16-818D-E188-03EA3B058CCF}"/>
                </a:ext>
              </a:extLst>
            </p:cNvPr>
            <p:cNvCxnSpPr>
              <a:cxnSpLocks/>
            </p:cNvCxnSpPr>
            <p:nvPr/>
          </p:nvCxnSpPr>
          <p:spPr>
            <a:xfrm>
              <a:off x="2865316" y="1116403"/>
              <a:ext cx="139493" cy="13949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ight Arrow 190">
            <a:extLst>
              <a:ext uri="{FF2B5EF4-FFF2-40B4-BE49-F238E27FC236}">
                <a16:creationId xmlns:a16="http://schemas.microsoft.com/office/drawing/2014/main" id="{7431FC1D-2881-69DF-9817-A7B8F812F9C0}"/>
              </a:ext>
            </a:extLst>
          </p:cNvPr>
          <p:cNvSpPr/>
          <p:nvPr/>
        </p:nvSpPr>
        <p:spPr>
          <a:xfrm>
            <a:off x="4220616" y="1103566"/>
            <a:ext cx="236861" cy="11732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ight Arrow 191">
            <a:extLst>
              <a:ext uri="{FF2B5EF4-FFF2-40B4-BE49-F238E27FC236}">
                <a16:creationId xmlns:a16="http://schemas.microsoft.com/office/drawing/2014/main" id="{F82E4542-4A78-ADBE-3EF2-B32D319BA346}"/>
              </a:ext>
            </a:extLst>
          </p:cNvPr>
          <p:cNvSpPr/>
          <p:nvPr/>
        </p:nvSpPr>
        <p:spPr>
          <a:xfrm>
            <a:off x="2424892" y="1067417"/>
            <a:ext cx="236861" cy="11732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828AF1B6-2336-F588-9EAB-9BD90240D860}"/>
              </a:ext>
            </a:extLst>
          </p:cNvPr>
          <p:cNvSpPr/>
          <p:nvPr/>
        </p:nvSpPr>
        <p:spPr>
          <a:xfrm>
            <a:off x="3136584" y="1061276"/>
            <a:ext cx="236861" cy="11732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67226F3-7B97-707A-74DB-E003BAC45357}"/>
              </a:ext>
            </a:extLst>
          </p:cNvPr>
          <p:cNvSpPr txBox="1"/>
          <p:nvPr/>
        </p:nvSpPr>
        <p:spPr>
          <a:xfrm rot="16200000">
            <a:off x="2184183" y="307660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Excision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62F20BD-3C1B-7D67-C666-B1828444A6F2}"/>
              </a:ext>
            </a:extLst>
          </p:cNvPr>
          <p:cNvSpPr txBox="1"/>
          <p:nvPr/>
        </p:nvSpPr>
        <p:spPr>
          <a:xfrm rot="16200000">
            <a:off x="2830475" y="303432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108DFFF-A399-DFDC-20F5-F24CE1F514BD}"/>
              </a:ext>
            </a:extLst>
          </p:cNvPr>
          <p:cNvSpPr txBox="1"/>
          <p:nvPr/>
        </p:nvSpPr>
        <p:spPr>
          <a:xfrm rot="16200000">
            <a:off x="4043229" y="29038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Lysis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6124CA8-91A2-11A0-45C5-77903C3A0012}"/>
              </a:ext>
            </a:extLst>
          </p:cNvPr>
          <p:cNvSpPr txBox="1"/>
          <p:nvPr/>
        </p:nvSpPr>
        <p:spPr>
          <a:xfrm>
            <a:off x="1966386" y="480098"/>
            <a:ext cx="44065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Lysogen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097CFF0-250B-A5A9-AC6A-493F12A5C6BC}"/>
              </a:ext>
            </a:extLst>
          </p:cNvPr>
          <p:cNvSpPr txBox="1"/>
          <p:nvPr/>
        </p:nvSpPr>
        <p:spPr>
          <a:xfrm>
            <a:off x="2686495" y="361126"/>
            <a:ext cx="44065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Excised phage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6562C1E-3D51-5F48-51C2-4CEDDA050E77}"/>
              </a:ext>
            </a:extLst>
          </p:cNvPr>
          <p:cNvSpPr txBox="1"/>
          <p:nvPr/>
        </p:nvSpPr>
        <p:spPr>
          <a:xfrm>
            <a:off x="3541574" y="363632"/>
            <a:ext cx="50542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Replicated </a:t>
            </a:r>
            <a:r>
              <a:rPr lang="en-US" sz="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episome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E640852-8FB1-3D2C-8B27-C5B71F551FB9}"/>
              </a:ext>
            </a:extLst>
          </p:cNvPr>
          <p:cNvSpPr txBox="1"/>
          <p:nvPr/>
        </p:nvSpPr>
        <p:spPr>
          <a:xfrm>
            <a:off x="4593787" y="421023"/>
            <a:ext cx="44065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2119CCC-EEAC-D7BB-59CD-CA4C324CC06E}"/>
              </a:ext>
            </a:extLst>
          </p:cNvPr>
          <p:cNvSpPr txBox="1"/>
          <p:nvPr/>
        </p:nvSpPr>
        <p:spPr>
          <a:xfrm rot="16200000">
            <a:off x="1062525" y="230558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Deletion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by HR</a:t>
            </a:r>
          </a:p>
        </p:txBody>
      </p:sp>
      <p:sp>
        <p:nvSpPr>
          <p:cNvPr id="212" name="Arc 211">
            <a:extLst>
              <a:ext uri="{FF2B5EF4-FFF2-40B4-BE49-F238E27FC236}">
                <a16:creationId xmlns:a16="http://schemas.microsoft.com/office/drawing/2014/main" id="{658FEDF4-B114-AE87-03B7-34E498576881}"/>
              </a:ext>
            </a:extLst>
          </p:cNvPr>
          <p:cNvSpPr/>
          <p:nvPr/>
        </p:nvSpPr>
        <p:spPr>
          <a:xfrm rot="2700000">
            <a:off x="-909526" y="332235"/>
            <a:ext cx="1600200" cy="1600200"/>
          </a:xfrm>
          <a:prstGeom prst="arc">
            <a:avLst>
              <a:gd name="adj1" fmla="val 16935921"/>
              <a:gd name="adj2" fmla="val 20922147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ight Arrow 212">
            <a:extLst>
              <a:ext uri="{FF2B5EF4-FFF2-40B4-BE49-F238E27FC236}">
                <a16:creationId xmlns:a16="http://schemas.microsoft.com/office/drawing/2014/main" id="{56C16A78-D9CD-CAFB-FC69-B5F633CB7FCB}"/>
              </a:ext>
            </a:extLst>
          </p:cNvPr>
          <p:cNvSpPr/>
          <p:nvPr/>
        </p:nvSpPr>
        <p:spPr>
          <a:xfrm rot="10800000">
            <a:off x="803575" y="1066392"/>
            <a:ext cx="1249424" cy="1231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F92C870-8E49-75BC-DD80-C88357A2AC87}"/>
              </a:ext>
            </a:extLst>
          </p:cNvPr>
          <p:cNvGrpSpPr/>
          <p:nvPr/>
        </p:nvGrpSpPr>
        <p:grpSpPr>
          <a:xfrm>
            <a:off x="1061262" y="1244315"/>
            <a:ext cx="686378" cy="360219"/>
            <a:chOff x="2241551" y="1498267"/>
            <a:chExt cx="909422" cy="477275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BBAD643-F8E0-7B0A-868C-B7A2A5B9D292}"/>
                </a:ext>
              </a:extLst>
            </p:cNvPr>
            <p:cNvSpPr/>
            <p:nvPr/>
          </p:nvSpPr>
          <p:spPr>
            <a:xfrm>
              <a:off x="2248930" y="1555176"/>
              <a:ext cx="902043" cy="357342"/>
            </a:xfrm>
            <a:custGeom>
              <a:avLst/>
              <a:gdLst>
                <a:gd name="connsiteX0" fmla="*/ 0 w 902043"/>
                <a:gd name="connsiteY0" fmla="*/ 242732 h 357342"/>
                <a:gd name="connsiteX1" fmla="*/ 240956 w 902043"/>
                <a:gd name="connsiteY1" fmla="*/ 1775 h 357342"/>
                <a:gd name="connsiteX2" fmla="*/ 624016 w 902043"/>
                <a:gd name="connsiteY2" fmla="*/ 353943 h 357342"/>
                <a:gd name="connsiteX3" fmla="*/ 902043 w 902043"/>
                <a:gd name="connsiteY3" fmla="*/ 150056 h 3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2043" h="357342">
                  <a:moveTo>
                    <a:pt x="0" y="242732"/>
                  </a:moveTo>
                  <a:cubicBezTo>
                    <a:pt x="68476" y="112986"/>
                    <a:pt x="136953" y="-16760"/>
                    <a:pt x="240956" y="1775"/>
                  </a:cubicBezTo>
                  <a:cubicBezTo>
                    <a:pt x="344959" y="20310"/>
                    <a:pt x="513835" y="329230"/>
                    <a:pt x="624016" y="353943"/>
                  </a:cubicBezTo>
                  <a:cubicBezTo>
                    <a:pt x="734197" y="378656"/>
                    <a:pt x="818120" y="264356"/>
                    <a:pt x="902043" y="1500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C2FD066-019F-1EA9-1DB8-390F66E19775}"/>
                </a:ext>
              </a:extLst>
            </p:cNvPr>
            <p:cNvSpPr/>
            <p:nvPr/>
          </p:nvSpPr>
          <p:spPr>
            <a:xfrm>
              <a:off x="2241551" y="1659804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BBCF7FCB-E64B-7A48-50F5-645722841722}"/>
                </a:ext>
              </a:extLst>
            </p:cNvPr>
            <p:cNvSpPr/>
            <p:nvPr/>
          </p:nvSpPr>
          <p:spPr>
            <a:xfrm>
              <a:off x="2287920" y="1604336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8CB28C-318A-68EF-2F76-7E6A52EEAFDC}"/>
                </a:ext>
              </a:extLst>
            </p:cNvPr>
            <p:cNvSpPr/>
            <p:nvPr/>
          </p:nvSpPr>
          <p:spPr>
            <a:xfrm>
              <a:off x="2336047" y="1559167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91E4A14-DD6D-869D-4866-8874D1F8B6A6}"/>
                </a:ext>
              </a:extLst>
            </p:cNvPr>
            <p:cNvSpPr/>
            <p:nvPr/>
          </p:nvSpPr>
          <p:spPr>
            <a:xfrm>
              <a:off x="2394208" y="1520736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3B48732-FB67-A476-B3B5-521C6AB681C5}"/>
                </a:ext>
              </a:extLst>
            </p:cNvPr>
            <p:cNvSpPr/>
            <p:nvPr/>
          </p:nvSpPr>
          <p:spPr>
            <a:xfrm>
              <a:off x="2450737" y="1498267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F1937599-B7AB-CB2C-BFE7-47D857A50BE1}"/>
                </a:ext>
              </a:extLst>
            </p:cNvPr>
            <p:cNvSpPr/>
            <p:nvPr/>
          </p:nvSpPr>
          <p:spPr>
            <a:xfrm>
              <a:off x="2498131" y="1539951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9FAA0C1-C541-5221-3CDD-4D591940785C}"/>
                </a:ext>
              </a:extLst>
            </p:cNvPr>
            <p:cNvSpPr/>
            <p:nvPr/>
          </p:nvSpPr>
          <p:spPr>
            <a:xfrm>
              <a:off x="2543792" y="1588117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A547C97-66F8-FC9A-F59C-DA3F6FF3CD11}"/>
                </a:ext>
              </a:extLst>
            </p:cNvPr>
            <p:cNvSpPr/>
            <p:nvPr/>
          </p:nvSpPr>
          <p:spPr>
            <a:xfrm>
              <a:off x="2585825" y="1642015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5B0F928-D52C-7FE9-8EB1-69C79AA5FF9F}"/>
                </a:ext>
              </a:extLst>
            </p:cNvPr>
            <p:cNvSpPr/>
            <p:nvPr/>
          </p:nvSpPr>
          <p:spPr>
            <a:xfrm>
              <a:off x="2631859" y="1689503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EBC3D5A4-4EFE-0A27-59EF-E01D682B3B5E}"/>
                </a:ext>
              </a:extLst>
            </p:cNvPr>
            <p:cNvSpPr/>
            <p:nvPr/>
          </p:nvSpPr>
          <p:spPr>
            <a:xfrm>
              <a:off x="2676349" y="1737583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7D0D892-DB0F-48AD-0766-76C231864593}"/>
                </a:ext>
              </a:extLst>
            </p:cNvPr>
            <p:cNvSpPr/>
            <p:nvPr/>
          </p:nvSpPr>
          <p:spPr>
            <a:xfrm>
              <a:off x="2719001" y="1781213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A54A75A-59B3-12E8-1EC9-92EE24573286}"/>
                </a:ext>
              </a:extLst>
            </p:cNvPr>
            <p:cNvSpPr/>
            <p:nvPr/>
          </p:nvSpPr>
          <p:spPr>
            <a:xfrm>
              <a:off x="2765285" y="1822629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B3EEF3C-6135-B0E3-8E82-0016B7AE044E}"/>
                </a:ext>
              </a:extLst>
            </p:cNvPr>
            <p:cNvSpPr/>
            <p:nvPr/>
          </p:nvSpPr>
          <p:spPr>
            <a:xfrm>
              <a:off x="2820054" y="1861395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95DDE4F-3314-C541-37D6-C5C5DBE9CE71}"/>
                </a:ext>
              </a:extLst>
            </p:cNvPr>
            <p:cNvSpPr/>
            <p:nvPr/>
          </p:nvSpPr>
          <p:spPr>
            <a:xfrm>
              <a:off x="2883477" y="1867745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58E2197-A553-672D-AD7C-2750B1696D2A}"/>
                </a:ext>
              </a:extLst>
            </p:cNvPr>
            <p:cNvSpPr/>
            <p:nvPr/>
          </p:nvSpPr>
          <p:spPr>
            <a:xfrm>
              <a:off x="2951104" y="1819236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5CBBCE3E-4EB3-F605-71A3-15FC9CC06284}"/>
                </a:ext>
              </a:extLst>
            </p:cNvPr>
            <p:cNvSpPr/>
            <p:nvPr/>
          </p:nvSpPr>
          <p:spPr>
            <a:xfrm>
              <a:off x="2993324" y="1775010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53C311A-54A3-CFBE-3D2E-24864F2A1C25}"/>
                </a:ext>
              </a:extLst>
            </p:cNvPr>
            <p:cNvSpPr/>
            <p:nvPr/>
          </p:nvSpPr>
          <p:spPr>
            <a:xfrm>
              <a:off x="3043176" y="1727314"/>
              <a:ext cx="107797" cy="1077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668CD0E4-BF67-47C3-7DC6-0A90F5CAD57E}"/>
              </a:ext>
            </a:extLst>
          </p:cNvPr>
          <p:cNvSpPr txBox="1"/>
          <p:nvPr/>
        </p:nvSpPr>
        <p:spPr>
          <a:xfrm>
            <a:off x="726413" y="851928"/>
            <a:ext cx="1483986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</a:t>
            </a:r>
            <a:r>
              <a:rPr lang="en-US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-nucleoprotein filament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CB12A54-A424-13B3-B055-57D9651468CB}"/>
              </a:ext>
            </a:extLst>
          </p:cNvPr>
          <p:cNvSpPr txBox="1"/>
          <p:nvPr/>
        </p:nvSpPr>
        <p:spPr>
          <a:xfrm>
            <a:off x="229436" y="361126"/>
            <a:ext cx="66240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Cured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8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Croucher, Nicholas J</dc:creator>
  <cp:lastModifiedBy>Croucher, Nicholas J</cp:lastModifiedBy>
  <cp:revision>1</cp:revision>
  <dcterms:created xsi:type="dcterms:W3CDTF">2025-02-17T06:27:55Z</dcterms:created>
  <dcterms:modified xsi:type="dcterms:W3CDTF">2025-02-17T07:47:47Z</dcterms:modified>
</cp:coreProperties>
</file>