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300" r:id="rId3"/>
    <p:sldId id="304" r:id="rId4"/>
    <p:sldId id="303" r:id="rId5"/>
    <p:sldId id="305" r:id="rId6"/>
    <p:sldId id="307" r:id="rId7"/>
    <p:sldId id="306" r:id="rId8"/>
    <p:sldId id="309" r:id="rId9"/>
    <p:sldId id="310" r:id="rId10"/>
    <p:sldId id="314" r:id="rId11"/>
    <p:sldId id="322" r:id="rId12"/>
    <p:sldId id="311" r:id="rId13"/>
    <p:sldId id="315" r:id="rId14"/>
    <p:sldId id="323" r:id="rId15"/>
    <p:sldId id="312" r:id="rId16"/>
    <p:sldId id="317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60-F67C-EA46-B5D1-C812AC6AA861}" type="datetimeFigureOut">
              <a:rPr lang="en-US" smtClean="0"/>
              <a:pPr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AD-299E-CB41-ABD2-420BF2B76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60-F67C-EA46-B5D1-C812AC6AA861}" type="datetimeFigureOut">
              <a:rPr lang="en-US" smtClean="0"/>
              <a:pPr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AD-299E-CB41-ABD2-420BF2B76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60-F67C-EA46-B5D1-C812AC6AA861}" type="datetimeFigureOut">
              <a:rPr lang="en-US" smtClean="0"/>
              <a:pPr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AD-299E-CB41-ABD2-420BF2B76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60-F67C-EA46-B5D1-C812AC6AA861}" type="datetimeFigureOut">
              <a:rPr lang="en-US" smtClean="0"/>
              <a:pPr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AD-299E-CB41-ABD2-420BF2B76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60-F67C-EA46-B5D1-C812AC6AA861}" type="datetimeFigureOut">
              <a:rPr lang="en-US" smtClean="0"/>
              <a:pPr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AD-299E-CB41-ABD2-420BF2B76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60-F67C-EA46-B5D1-C812AC6AA861}" type="datetimeFigureOut">
              <a:rPr lang="en-US" smtClean="0"/>
              <a:pPr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AD-299E-CB41-ABD2-420BF2B76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60-F67C-EA46-B5D1-C812AC6AA861}" type="datetimeFigureOut">
              <a:rPr lang="en-US" smtClean="0"/>
              <a:pPr/>
              <a:t>15/11/16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AD-299E-CB41-ABD2-420BF2B76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60-F67C-EA46-B5D1-C812AC6AA861}" type="datetimeFigureOut">
              <a:rPr lang="en-US" smtClean="0"/>
              <a:pPr/>
              <a:t>15/11/16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AD-299E-CB41-ABD2-420BF2B76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60-F67C-EA46-B5D1-C812AC6AA861}" type="datetimeFigureOut">
              <a:rPr lang="en-US" smtClean="0"/>
              <a:pPr/>
              <a:t>15/11/16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AD-299E-CB41-ABD2-420BF2B76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60-F67C-EA46-B5D1-C812AC6AA861}" type="datetimeFigureOut">
              <a:rPr lang="en-US" smtClean="0"/>
              <a:pPr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AD-299E-CB41-ABD2-420BF2B76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60-F67C-EA46-B5D1-C812AC6AA861}" type="datetimeFigureOut">
              <a:rPr lang="en-US" smtClean="0"/>
              <a:pPr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AD-299E-CB41-ABD2-420BF2B76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4160-F67C-EA46-B5D1-C812AC6AA861}" type="datetimeFigureOut">
              <a:rPr lang="en-US" smtClean="0"/>
              <a:pPr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DE4AD-299E-CB41-ABD2-420BF2B76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5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Plugin Development </a:t>
            </a:r>
            <a:br>
              <a:rPr lang="en-US" dirty="0" smtClean="0"/>
            </a:br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7679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OOP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Part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743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96586"/>
            <a:ext cx="8811652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Object Oriented Programming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434" y="977976"/>
            <a:ext cx="834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Encapsulation</a:t>
            </a:r>
          </a:p>
        </p:txBody>
      </p:sp>
      <p:pic>
        <p:nvPicPr>
          <p:cNvPr id="5" name="Picture 4" descr="Screen Shot 2016-11-16 at 11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1" y="1501196"/>
            <a:ext cx="4740362" cy="5226553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65337" y="1915720"/>
            <a:ext cx="207562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Accessible functions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50170" y="2165460"/>
            <a:ext cx="3715168" cy="119592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91428" y="2165460"/>
            <a:ext cx="2373909" cy="128876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65338" y="5356161"/>
            <a:ext cx="236118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can’t access this when we create an instance of </a:t>
            </a:r>
            <a:r>
              <a:rPr lang="en-US" b="1" dirty="0" smtClean="0"/>
              <a:t>Animal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82215" y="3620407"/>
            <a:ext cx="4083122" cy="130572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1"/>
          </p:cNvCxnSpPr>
          <p:nvPr/>
        </p:nvCxnSpPr>
        <p:spPr>
          <a:xfrm flipH="1">
            <a:off x="2350170" y="5817826"/>
            <a:ext cx="3715168" cy="414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65339" y="3435741"/>
            <a:ext cx="207562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 to initialize our hidden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2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96586"/>
            <a:ext cx="8811652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Object Oriented Programming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434" y="977976"/>
            <a:ext cx="834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Encapsulation</a:t>
            </a:r>
          </a:p>
        </p:txBody>
      </p:sp>
      <p:pic>
        <p:nvPicPr>
          <p:cNvPr id="5" name="Picture 4" descr="Screen Shot 2016-11-16 at 11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1" y="1501196"/>
            <a:ext cx="4740362" cy="5226553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8" name="Picture 7" descr="Screen Shot 2016-11-16 at 11.0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24" y="4512186"/>
            <a:ext cx="3225800" cy="939800"/>
          </a:xfrm>
          <a:prstGeom prst="rect">
            <a:avLst/>
          </a:prstGeom>
        </p:spPr>
      </p:pic>
      <p:pic>
        <p:nvPicPr>
          <p:cNvPr id="9" name="Picture 8" descr="Screen Shot 2016-11-16 at 11.06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24" y="2470965"/>
            <a:ext cx="3296954" cy="1137607"/>
          </a:xfrm>
          <a:prstGeom prst="rect">
            <a:avLst/>
          </a:prstGeom>
          <a:ln>
            <a:solidFill>
              <a:srgbClr val="4F81BD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H="1">
            <a:off x="7420908" y="3608572"/>
            <a:ext cx="1" cy="799597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30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274638"/>
            <a:ext cx="8811652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Object Oriented Programming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434" y="1417638"/>
            <a:ext cx="834429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Inheritance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Describes the way data and functions can be shared between objects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i.e. a class can inherit the attributes of another class without redefining them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Classes can keep their own functions and data whilst inheriting from multiple other classes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C</a:t>
            </a:r>
            <a:r>
              <a:rPr lang="en-US" sz="2800" dirty="0" smtClean="0"/>
              <a:t>++ a class can inherit from other classes by mentioning them at the beginning its definition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464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96586"/>
            <a:ext cx="8811652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Object Oriented Programming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434" y="977976"/>
            <a:ext cx="834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Inheritance</a:t>
            </a:r>
          </a:p>
        </p:txBody>
      </p:sp>
      <p:pic>
        <p:nvPicPr>
          <p:cNvPr id="5" name="Picture 4" descr="Screen Shot 2016-11-16 at 11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1" y="1647728"/>
            <a:ext cx="3832667" cy="4225761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3" name="Picture 2" descr="Screen Shot 2016-11-16 at 11.08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90" y="1891948"/>
            <a:ext cx="4487173" cy="1806312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 descr="Screen Shot 2016-11-16 at 11.08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90" y="3944150"/>
            <a:ext cx="4525365" cy="1672963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23413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96586"/>
            <a:ext cx="8811652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Object Oriented Programming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434" y="977976"/>
            <a:ext cx="834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Inheritance</a:t>
            </a:r>
          </a:p>
        </p:txBody>
      </p:sp>
      <p:pic>
        <p:nvPicPr>
          <p:cNvPr id="5" name="Picture 4" descr="Screen Shot 2016-11-16 at 11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1" y="1647728"/>
            <a:ext cx="3832667" cy="4225761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3" name="Picture 2" descr="Screen Shot 2016-11-16 at 11.08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90" y="1891948"/>
            <a:ext cx="4487173" cy="1806312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 descr="Screen Shot 2016-11-16 at 11.08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90" y="3944150"/>
            <a:ext cx="4525365" cy="1672963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495559" y="2051447"/>
            <a:ext cx="1245660" cy="2564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95559" y="4157606"/>
            <a:ext cx="1245660" cy="2564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80391" y="1746172"/>
            <a:ext cx="3715168" cy="43401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780391" y="1746172"/>
            <a:ext cx="3715168" cy="2565362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72089" y="5873489"/>
            <a:ext cx="4487173" cy="646331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Dog </a:t>
            </a:r>
            <a:r>
              <a:rPr lang="en-US" dirty="0" smtClean="0"/>
              <a:t>and the </a:t>
            </a:r>
            <a:r>
              <a:rPr lang="en-US" b="1" dirty="0" smtClean="0"/>
              <a:t>Cat </a:t>
            </a:r>
            <a:r>
              <a:rPr lang="en-US" dirty="0" smtClean="0"/>
              <a:t>can now both use the functions and variables from the </a:t>
            </a:r>
            <a:r>
              <a:rPr lang="en-US" b="1" dirty="0" smtClean="0"/>
              <a:t>Animal</a:t>
            </a:r>
            <a:r>
              <a:rPr lang="en-US" dirty="0" smtClean="0"/>
              <a:t> class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391" y="6025889"/>
            <a:ext cx="3643055" cy="646331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Hungry is </a:t>
            </a:r>
            <a:r>
              <a:rPr lang="en-US" b="1" dirty="0" smtClean="0"/>
              <a:t>protected</a:t>
            </a:r>
            <a:r>
              <a:rPr lang="en-US" dirty="0" smtClean="0"/>
              <a:t>, not </a:t>
            </a:r>
            <a:r>
              <a:rPr lang="en-US" b="1" dirty="0" smtClean="0"/>
              <a:t>private</a:t>
            </a:r>
            <a:r>
              <a:rPr lang="en-US" dirty="0" smtClean="0"/>
              <a:t>, meaning derived classes can use it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1502120" y="5397260"/>
            <a:ext cx="829799" cy="62862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58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274638"/>
            <a:ext cx="8811652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Object Oriented Programming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434" y="1417638"/>
            <a:ext cx="8344290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Polymorphism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Means </a:t>
            </a:r>
            <a:r>
              <a:rPr lang="en-US" sz="2800" i="1" dirty="0" smtClean="0"/>
              <a:t>one name many forms</a:t>
            </a:r>
            <a:r>
              <a:rPr lang="en-US" sz="2800" i="1" dirty="0" smtClean="0"/>
              <a:t>. </a:t>
            </a:r>
            <a:r>
              <a:rPr lang="en-US" sz="2800" dirty="0" smtClean="0"/>
              <a:t>It happens when there is a hierarchy of classes related by inheritance.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 To a call to a member function will cause a different function to be executed depending on the type of object that invokes the function.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This means a base class can have a type of functionality that can be overridden by its inheriting classes.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In C++ we do this by overriding functions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136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96586"/>
            <a:ext cx="8811652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Object Oriented Programming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434" y="1156028"/>
            <a:ext cx="834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Polymorphism</a:t>
            </a:r>
          </a:p>
        </p:txBody>
      </p:sp>
      <p:pic>
        <p:nvPicPr>
          <p:cNvPr id="5" name="Picture 4" descr="Screen Shot 2016-11-16 at 10.4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8" y="2453622"/>
            <a:ext cx="5246338" cy="1969585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 descr="Screen Shot 2016-11-16 at 10.49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168" y="4227430"/>
            <a:ext cx="4787877" cy="1759723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8" name="Picture 7" descr="Screen Shot 2016-11-16 at 10.49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72" y="1595225"/>
            <a:ext cx="4890252" cy="1297594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7781" y="4724334"/>
            <a:ext cx="2537173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Overridden eat() method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1732953" y="3798460"/>
            <a:ext cx="283415" cy="92587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9738" y="5328357"/>
            <a:ext cx="2587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means the cat will eat soup, but the dog will eat sausages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5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96585"/>
            <a:ext cx="8811652" cy="91238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Tasks</a:t>
            </a:r>
            <a:r>
              <a:rPr lang="mr-IN" sz="3600" b="1" dirty="0" smtClean="0"/>
              <a:t>…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434" y="919090"/>
            <a:ext cx="834429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an </a:t>
            </a:r>
            <a:r>
              <a:rPr lang="en-US" sz="2800" b="1" dirty="0" smtClean="0"/>
              <a:t>Animal class</a:t>
            </a:r>
            <a:endParaRPr lang="en-US" sz="2800" dirty="0" smtClean="0"/>
          </a:p>
          <a:p>
            <a:pPr marL="971550" lvl="1" indent="-514350">
              <a:buFont typeface="Arial"/>
              <a:buChar char="•"/>
            </a:pPr>
            <a:r>
              <a:rPr lang="en-US" sz="2800" dirty="0" smtClean="0"/>
              <a:t>Give the functions: </a:t>
            </a:r>
            <a:r>
              <a:rPr lang="en-US" sz="2800" dirty="0" err="1" smtClean="0"/>
              <a:t>numberOfLegs</a:t>
            </a:r>
            <a:r>
              <a:rPr lang="en-US" sz="2800" dirty="0" smtClean="0"/>
              <a:t>(), </a:t>
            </a:r>
            <a:r>
              <a:rPr lang="en-US" sz="2800" dirty="0" err="1" smtClean="0"/>
              <a:t>doANoise</a:t>
            </a:r>
            <a:r>
              <a:rPr lang="en-US" sz="2800" dirty="0" smtClean="0"/>
              <a:t>(), </a:t>
            </a:r>
            <a:r>
              <a:rPr lang="en-US" sz="2800" dirty="0" err="1" smtClean="0"/>
              <a:t>furColour</a:t>
            </a:r>
            <a:r>
              <a:rPr lang="en-US" sz="2800" dirty="0" smtClean="0"/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Make your Horse class from last week inherit the Animal class’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Override the </a:t>
            </a:r>
            <a:r>
              <a:rPr lang="en-US" sz="2800" dirty="0" err="1" smtClean="0"/>
              <a:t>doANoise</a:t>
            </a:r>
            <a:r>
              <a:rPr lang="en-US" sz="2800" dirty="0" smtClean="0"/>
              <a:t>() function to make your Horse do a </a:t>
            </a:r>
            <a:r>
              <a:rPr lang="en-US" sz="2800" i="1" dirty="0" smtClean="0"/>
              <a:t>Neigh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other animals and give them their own noises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 the main function, make all of your animals say something.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2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Remember Classes?</a:t>
            </a:r>
            <a:endParaRPr lang="en-US" b="1" dirty="0"/>
          </a:p>
        </p:txBody>
      </p:sp>
      <p:pic>
        <p:nvPicPr>
          <p:cNvPr id="9" name="Picture 8" descr="Screen Shot 2016-11-15 at 22.39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02" y="2077898"/>
            <a:ext cx="68199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6-11-15 at 22.39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02" y="2077898"/>
            <a:ext cx="6819900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Remember Classes?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24448" y="1518028"/>
            <a:ext cx="1992853" cy="369332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4777490" y="1887360"/>
            <a:ext cx="2243385" cy="90213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40937" y="5193812"/>
            <a:ext cx="2737348" cy="369332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Constructor and destructor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5816077" y="4164524"/>
            <a:ext cx="993534" cy="10292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3385" y="6040569"/>
            <a:ext cx="1644501" cy="369332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Private variable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2275636" y="5193812"/>
            <a:ext cx="822250" cy="84675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5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 can then use our class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8640"/>
          </a:xfrm>
        </p:spPr>
        <p:txBody>
          <a:bodyPr>
            <a:normAutofit/>
          </a:bodyPr>
          <a:lstStyle/>
          <a:p>
            <a:endParaRPr lang="en-US" sz="2500" b="1" dirty="0"/>
          </a:p>
          <a:p>
            <a:pPr lvl="1"/>
            <a:endParaRPr lang="en-US" sz="2500" dirty="0" smtClean="0"/>
          </a:p>
          <a:p>
            <a:pPr marL="457200" lvl="1" indent="0">
              <a:buNone/>
            </a:pPr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13" y="1505238"/>
            <a:ext cx="3025027" cy="226877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 descr="Screen Shot 2016-11-15 at 22.42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03" y="4036441"/>
            <a:ext cx="6489030" cy="2265567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9" name="Picture 8" descr="Screen Shot 2016-11-15 at 22.39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3" y="1600200"/>
            <a:ext cx="4057339" cy="1934225"/>
          </a:xfrm>
          <a:prstGeom prst="rect">
            <a:avLst/>
          </a:prstGeom>
          <a:ln>
            <a:solidFill>
              <a:srgbClr val="C0504D"/>
            </a:solidFill>
          </a:ln>
        </p:spPr>
      </p:pic>
      <p:cxnSp>
        <p:nvCxnSpPr>
          <p:cNvPr id="8" name="Straight Arrow Connector 7"/>
          <p:cNvCxnSpPr>
            <a:stCxn id="9" idx="2"/>
          </p:cNvCxnSpPr>
          <p:nvPr/>
        </p:nvCxnSpPr>
        <p:spPr>
          <a:xfrm flipH="1">
            <a:off x="2255213" y="3534425"/>
            <a:ext cx="446630" cy="129674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Shot 2016-11-15 at 22.51.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65" y="5774106"/>
            <a:ext cx="3492500" cy="749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5685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274638"/>
            <a:ext cx="8811652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Our </a:t>
            </a:r>
            <a:r>
              <a:rPr lang="en-US" sz="3600" b="1" dirty="0" err="1" smtClean="0"/>
              <a:t>main.cpp</a:t>
            </a:r>
            <a:r>
              <a:rPr lang="en-US" sz="3600" b="1" dirty="0" smtClean="0"/>
              <a:t> file currently looks like this</a:t>
            </a:r>
            <a:r>
              <a:rPr lang="mr-IN" sz="3600" b="1" dirty="0" smtClean="0"/>
              <a:t>…</a:t>
            </a:r>
            <a:endParaRPr lang="en-US" sz="3600" b="1" dirty="0"/>
          </a:p>
        </p:txBody>
      </p:sp>
      <p:pic>
        <p:nvPicPr>
          <p:cNvPr id="3" name="Picture 2" descr="Screen Shot 2016-11-15 at 22.52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47" y="1334551"/>
            <a:ext cx="7090569" cy="51418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1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274638"/>
            <a:ext cx="8811652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Our </a:t>
            </a:r>
            <a:r>
              <a:rPr lang="en-US" sz="3600" b="1" dirty="0" err="1" smtClean="0"/>
              <a:t>main.cpp</a:t>
            </a:r>
            <a:r>
              <a:rPr lang="en-US" sz="3600" b="1" dirty="0" smtClean="0"/>
              <a:t> file currently looks like this</a:t>
            </a:r>
            <a:r>
              <a:rPr lang="mr-IN" sz="3600" b="1" dirty="0" smtClean="0"/>
              <a:t>…</a:t>
            </a:r>
            <a:endParaRPr lang="en-US" sz="3600" b="1" dirty="0"/>
          </a:p>
        </p:txBody>
      </p:sp>
      <p:pic>
        <p:nvPicPr>
          <p:cNvPr id="3" name="Picture 2" descr="Screen Shot 2016-11-15 at 22.52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47" y="1334551"/>
            <a:ext cx="7090569" cy="5141806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068247" y="2029802"/>
            <a:ext cx="4949612" cy="2374037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8246" y="4470180"/>
            <a:ext cx="7090569" cy="2129643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35075" y="1619602"/>
            <a:ext cx="1033155" cy="369332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Our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7475" y="3077722"/>
            <a:ext cx="1304564" cy="369332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Our main </a:t>
            </a:r>
            <a:r>
              <a:rPr lang="en-US" dirty="0" err="1" smtClean="0"/>
              <a:t>fn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17859" y="1988934"/>
            <a:ext cx="1133156" cy="129674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635075" y="3447054"/>
            <a:ext cx="929470" cy="102312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5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108459"/>
            <a:ext cx="8811652" cy="79367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We can use additional files for our class</a:t>
            </a:r>
            <a:r>
              <a:rPr lang="mr-IN" sz="3600" b="1" dirty="0" smtClean="0"/>
              <a:t>…</a:t>
            </a:r>
            <a:endParaRPr lang="en-US" sz="3600" b="1" dirty="0"/>
          </a:p>
        </p:txBody>
      </p:sp>
      <p:pic>
        <p:nvPicPr>
          <p:cNvPr id="12" name="Picture 11" descr="Screen Shot 2016-11-15 at 22.5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4" y="1650287"/>
            <a:ext cx="4460819" cy="2487446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13" name="Picture 12" descr="Screen Shot 2016-11-15 at 22.5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46" y="3157468"/>
            <a:ext cx="4294898" cy="3451257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077170" y="1168535"/>
            <a:ext cx="158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Animals.hpp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42955" y="26741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main.cpp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108459"/>
            <a:ext cx="8811652" cy="79367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And we </a:t>
            </a:r>
            <a:r>
              <a:rPr lang="en-US" sz="3600" b="1" dirty="0" smtClean="0"/>
              <a:t>don’t just have to use the header</a:t>
            </a:r>
            <a:r>
              <a:rPr lang="mr-IN" sz="3600" b="1" dirty="0" smtClean="0"/>
              <a:t>…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7236" y="1168535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Animals.hpp</a:t>
            </a:r>
            <a:r>
              <a:rPr lang="en-US" dirty="0" smtClean="0"/>
              <a:t>&gt;</a:t>
            </a:r>
          </a:p>
          <a:p>
            <a:pPr algn="ctr"/>
            <a:r>
              <a:rPr lang="en-US" dirty="0" smtClean="0"/>
              <a:t>Function </a:t>
            </a:r>
            <a:r>
              <a:rPr lang="en-US" b="1" dirty="0" smtClean="0"/>
              <a:t>declarations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83270" y="1166123"/>
            <a:ext cx="2078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Animals.cpp</a:t>
            </a:r>
            <a:r>
              <a:rPr lang="en-US" dirty="0" smtClean="0"/>
              <a:t>&gt;</a:t>
            </a:r>
          </a:p>
          <a:p>
            <a:pPr algn="ctr"/>
            <a:r>
              <a:rPr lang="en-US" dirty="0" smtClean="0"/>
              <a:t>Function </a:t>
            </a:r>
            <a:r>
              <a:rPr lang="en-US" b="1" dirty="0"/>
              <a:t>d</a:t>
            </a:r>
            <a:r>
              <a:rPr lang="en-US" b="1" dirty="0" smtClean="0"/>
              <a:t>efinitions</a:t>
            </a:r>
            <a:endParaRPr lang="en-US" b="1" dirty="0"/>
          </a:p>
        </p:txBody>
      </p:sp>
      <p:pic>
        <p:nvPicPr>
          <p:cNvPr id="3" name="Picture 2" descr="Screen Shot 2016-11-15 at 23.0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12" y="1792729"/>
            <a:ext cx="3527837" cy="3750648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4" name="Picture 3" descr="Screen Shot 2016-11-15 at 23.08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7" y="1792729"/>
            <a:ext cx="3389960" cy="2895994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13757" y="5220211"/>
            <a:ext cx="338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the </a:t>
            </a:r>
            <a:r>
              <a:rPr lang="en-US" b="1" dirty="0" smtClean="0">
                <a:solidFill>
                  <a:srgbClr val="FF0000"/>
                </a:solidFill>
              </a:rPr>
              <a:t>Dog::</a:t>
            </a:r>
            <a:r>
              <a:rPr lang="en-US" b="1" dirty="0" smtClean="0"/>
              <a:t> </a:t>
            </a:r>
            <a:r>
              <a:rPr lang="en-US" dirty="0" smtClean="0"/>
              <a:t>prefix to define </a:t>
            </a:r>
          </a:p>
          <a:p>
            <a:r>
              <a:rPr lang="en-US" dirty="0" smtClean="0"/>
              <a:t>Attributes of the </a:t>
            </a:r>
            <a:r>
              <a:rPr lang="en-US" b="1" dirty="0" smtClean="0">
                <a:solidFill>
                  <a:srgbClr val="FF0000"/>
                </a:solidFill>
              </a:rPr>
              <a:t>Dog</a:t>
            </a:r>
            <a:r>
              <a:rPr lang="en-US" dirty="0" smtClean="0"/>
              <a:t>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5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274638"/>
            <a:ext cx="8811652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Object Oriented Programming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434" y="1417638"/>
            <a:ext cx="834429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Encapsulation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process of wrapping up variables and functions into classes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It is to bind </a:t>
            </a:r>
            <a:r>
              <a:rPr lang="en-US" sz="2800" dirty="0"/>
              <a:t>code and data together and </a:t>
            </a:r>
            <a:r>
              <a:rPr lang="en-US" sz="2800" dirty="0" smtClean="0"/>
              <a:t>to keeps them </a:t>
            </a:r>
            <a:r>
              <a:rPr lang="en-US" sz="2800" dirty="0"/>
              <a:t>safe </a:t>
            </a:r>
            <a:r>
              <a:rPr lang="en-US" sz="2800" dirty="0" smtClean="0"/>
              <a:t>from </a:t>
            </a:r>
            <a:r>
              <a:rPr lang="en-US" sz="2800" dirty="0"/>
              <a:t>outside </a:t>
            </a:r>
            <a:r>
              <a:rPr lang="en-US" sz="2800" dirty="0" smtClean="0"/>
              <a:t>interference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This means we need to develop a good interface (getters and setters) for people to interact with data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In C++ encapsulation comes from the class definition and access restrictions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747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459</Words>
  <Application>Microsoft Macintosh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Plugin Development  Week 2</vt:lpstr>
      <vt:lpstr>Remember Classes?</vt:lpstr>
      <vt:lpstr>Remember Classes?</vt:lpstr>
      <vt:lpstr>We can then use our class…</vt:lpstr>
      <vt:lpstr>Our main.cpp file currently looks like this…</vt:lpstr>
      <vt:lpstr>Our main.cpp file currently looks like this…</vt:lpstr>
      <vt:lpstr>We can use additional files for our class…</vt:lpstr>
      <vt:lpstr>And we don’t just have to use the header…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Tasks…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Software Development UG1</dc:title>
  <dc:creator>Ryan Stables</dc:creator>
  <cp:lastModifiedBy>a</cp:lastModifiedBy>
  <cp:revision>318</cp:revision>
  <dcterms:created xsi:type="dcterms:W3CDTF">2015-04-27T10:28:05Z</dcterms:created>
  <dcterms:modified xsi:type="dcterms:W3CDTF">2016-11-16T12:59:51Z</dcterms:modified>
</cp:coreProperties>
</file>