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70" r:id="rId13"/>
    <p:sldId id="272" r:id="rId14"/>
    <p:sldId id="268" r:id="rId15"/>
    <p:sldId id="273" r:id="rId16"/>
    <p:sldId id="275" r:id="rId17"/>
    <p:sldId id="269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/>
    <p:restoredTop sz="94595"/>
  </p:normalViewPr>
  <p:slideViewPr>
    <p:cSldViewPr snapToGrid="0" snapToObjects="1">
      <p:cViewPr>
        <p:scale>
          <a:sx n="95" d="100"/>
          <a:sy n="95" d="100"/>
        </p:scale>
        <p:origin x="12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76A-59F3-2849-BF67-3F4F31B83DC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9478-441A-D148-90FC-30C58E39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76A-59F3-2849-BF67-3F4F31B83DC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9478-441A-D148-90FC-30C58E39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76A-59F3-2849-BF67-3F4F31B83DC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9478-441A-D148-90FC-30C58E39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76A-59F3-2849-BF67-3F4F31B83DC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9478-441A-D148-90FC-30C58E39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76A-59F3-2849-BF67-3F4F31B83DC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9478-441A-D148-90FC-30C58E39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76A-59F3-2849-BF67-3F4F31B83DC0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9478-441A-D148-90FC-30C58E39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1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76A-59F3-2849-BF67-3F4F31B83DC0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9478-441A-D148-90FC-30C58E39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76A-59F3-2849-BF67-3F4F31B83DC0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9478-441A-D148-90FC-30C58E39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76A-59F3-2849-BF67-3F4F31B83DC0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9478-441A-D148-90FC-30C58E39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5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76A-59F3-2849-BF67-3F4F31B83DC0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9478-441A-D148-90FC-30C58E39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76A-59F3-2849-BF67-3F4F31B83DC0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9478-441A-D148-90FC-30C58E39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0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A76A-59F3-2849-BF67-3F4F31B83DC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59478-441A-D148-90FC-30C58E39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-Recap-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JUCE to make a simple overdrive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103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Overdrive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842885" y="822850"/>
            <a:ext cx="537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In our </a:t>
            </a:r>
            <a:r>
              <a:rPr lang="en-US" sz="2400" b="1" dirty="0" err="1" smtClean="0"/>
              <a:t>processBlock</a:t>
            </a:r>
            <a:r>
              <a:rPr lang="en-US" sz="2400" b="1" dirty="0" smtClean="0"/>
              <a:t>()</a:t>
            </a:r>
            <a:r>
              <a:rPr lang="en-US" sz="2400" dirty="0" smtClean="0"/>
              <a:t> function</a:t>
            </a:r>
            <a:r>
              <a:rPr lang="mr-IN" sz="2400" dirty="0" smtClean="0"/>
              <a:t>…</a:t>
            </a:r>
            <a:r>
              <a:rPr lang="en-US" sz="24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284515"/>
            <a:ext cx="9156700" cy="439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885" y="5862332"/>
            <a:ext cx="734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In the </a:t>
            </a:r>
            <a:r>
              <a:rPr lang="en-US" sz="2400" dirty="0"/>
              <a:t>P</a:t>
            </a:r>
            <a:r>
              <a:rPr lang="en-US" sz="2400" dirty="0" smtClean="0"/>
              <a:t>rivate section of the class declaration</a:t>
            </a:r>
            <a:r>
              <a:rPr lang="mr-IN" sz="2400" dirty="0" smtClean="0"/>
              <a:t>…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5949880"/>
            <a:ext cx="2476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6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103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Adding a threshold parameter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76861" y="870065"/>
            <a:ext cx="11341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would be useful if we could control the amount of distortion being applied. To do this we can make the threshold variable available through the interface.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788" y="2095413"/>
            <a:ext cx="10462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a Slider object in the editor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Inherit from the </a:t>
            </a:r>
            <a:r>
              <a:rPr lang="en-US" sz="2400" b="1" dirty="0" smtClean="0"/>
              <a:t>Slider::Listener </a:t>
            </a:r>
            <a:r>
              <a:rPr lang="en-US" sz="2400" dirty="0" smtClean="0"/>
              <a:t>class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Make </a:t>
            </a:r>
            <a:r>
              <a:rPr lang="en-US" sz="2400" dirty="0" smtClean="0"/>
              <a:t>it visible and set it’s properties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Override the Listener’s pure virtual function: </a:t>
            </a:r>
            <a:r>
              <a:rPr lang="en-US" sz="2400" dirty="0" err="1" smtClean="0"/>
              <a:t>sliderValueChanged</a:t>
            </a:r>
            <a:r>
              <a:rPr lang="en-US" sz="2400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861" y="1701062"/>
            <a:ext cx="1046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- Add slider to the UI</a:t>
            </a:r>
            <a:r>
              <a:rPr lang="mr-IN" sz="2400" b="1" dirty="0" smtClean="0"/>
              <a:t>…</a:t>
            </a:r>
            <a:endParaRPr lang="en-US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64788" y="3948587"/>
            <a:ext cx="10462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a pointer to an </a:t>
            </a:r>
            <a:r>
              <a:rPr lang="en-US" sz="2400" dirty="0" err="1" smtClean="0"/>
              <a:t>AudioParameterFloat</a:t>
            </a:r>
            <a:r>
              <a:rPr lang="en-US" sz="2400" dirty="0" smtClean="0"/>
              <a:t> object in the editor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Allocate memory 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Replace the corresponding your corresponding parameter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Connect your slider to your parameter in the editor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6861" y="3554236"/>
            <a:ext cx="1046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Add the parameter to the processor</a:t>
            </a:r>
            <a:r>
              <a:rPr lang="mr-IN" sz="2400" b="1" dirty="0" smtClean="0"/>
              <a:t>…</a:t>
            </a:r>
            <a:endParaRPr lang="en-US" sz="2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64788" y="5792602"/>
            <a:ext cx="10462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Make the editor inherit Timer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Override the timer callback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861" y="5398251"/>
            <a:ext cx="1046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 - Let the parameters update the UI component</a:t>
            </a:r>
            <a:r>
              <a:rPr lang="mr-IN" sz="2400" b="1" dirty="0" smtClean="0"/>
              <a:t>…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371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103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Adding a threshold parameter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64788" y="1248600"/>
            <a:ext cx="10462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a Slider object in the editor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Inherit from the </a:t>
            </a:r>
            <a:r>
              <a:rPr lang="en-US" sz="2400" b="1" dirty="0" smtClean="0"/>
              <a:t>Slider</a:t>
            </a:r>
            <a:r>
              <a:rPr lang="en-US" sz="2400" b="1" dirty="0" smtClean="0"/>
              <a:t>::</a:t>
            </a:r>
            <a:r>
              <a:rPr lang="en-US" sz="2400" b="1" dirty="0" smtClean="0"/>
              <a:t>Listener </a:t>
            </a:r>
            <a:r>
              <a:rPr lang="en-US" sz="2400" dirty="0" smtClean="0"/>
              <a:t>class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6861" y="870065"/>
            <a:ext cx="1046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- Add slider to the UI</a:t>
            </a:r>
            <a:r>
              <a:rPr lang="mr-IN" sz="2400" b="1" dirty="0" smtClean="0"/>
              <a:t>…</a:t>
            </a: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2264063"/>
            <a:ext cx="77978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4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103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Adding a threshold parameter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64788" y="1248600"/>
            <a:ext cx="10462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Make it visible and set it’s properties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4. Override the Listener’s pure virtual function: </a:t>
            </a:r>
            <a:r>
              <a:rPr lang="en-US" sz="2400" dirty="0" err="1" smtClean="0"/>
              <a:t>sliderValueChanged</a:t>
            </a:r>
            <a:r>
              <a:rPr lang="en-US" sz="2400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861" y="870065"/>
            <a:ext cx="1046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- Add slider to the UI</a:t>
            </a:r>
            <a:r>
              <a:rPr lang="mr-IN" sz="2400" b="1" dirty="0" smtClean="0"/>
              <a:t>…</a:t>
            </a: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084065"/>
            <a:ext cx="6388100" cy="83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1903176"/>
            <a:ext cx="8509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6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103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Adding a threshold parameter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64787" y="1264416"/>
            <a:ext cx="10800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Create a pointer to an </a:t>
            </a:r>
            <a:r>
              <a:rPr lang="en-US" sz="2400" dirty="0" err="1" smtClean="0"/>
              <a:t>AudioParameterFloat</a:t>
            </a:r>
            <a:r>
              <a:rPr lang="en-US" sz="2400" dirty="0" smtClean="0"/>
              <a:t> object in the processor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2.</a:t>
            </a:r>
            <a:r>
              <a:rPr lang="en-US" sz="2400" dirty="0"/>
              <a:t> </a:t>
            </a:r>
            <a:r>
              <a:rPr lang="en-US" sz="2400" dirty="0" smtClean="0"/>
              <a:t>Allocate </a:t>
            </a:r>
            <a:r>
              <a:rPr lang="en-US" sz="2400" dirty="0"/>
              <a:t>memory to </a:t>
            </a:r>
            <a:r>
              <a:rPr lang="en-US" sz="2400" dirty="0" smtClean="0"/>
              <a:t>it and add it to the plugin in the constructor of the processor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6861" y="870065"/>
            <a:ext cx="1046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Add the parameter to the processor</a:t>
            </a:r>
            <a:r>
              <a:rPr lang="mr-IN" sz="2400" b="1" dirty="0" smtClean="0"/>
              <a:t>…</a:t>
            </a:r>
            <a:endParaRPr lang="en-US" sz="2400" b="1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3581834"/>
            <a:ext cx="10261600" cy="2768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19" y="1920692"/>
            <a:ext cx="4569160" cy="9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3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103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Adding a threshold parameter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64788" y="1264416"/>
            <a:ext cx="10462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Use it to update your variable in the process block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6861" y="870065"/>
            <a:ext cx="1046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Add the parameter to the processor</a:t>
            </a:r>
            <a:r>
              <a:rPr lang="mr-IN" sz="2400" b="1" dirty="0" smtClean="0"/>
              <a:t>…</a:t>
            </a:r>
            <a:endParaRPr lang="en-US" sz="24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90" y="1920692"/>
            <a:ext cx="9184766" cy="46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5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103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Adding a threshold parameter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95514" y="1264416"/>
            <a:ext cx="10462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Connect your slider to your parameter in the editor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NB: This can be turned into an </a:t>
            </a:r>
            <a:r>
              <a:rPr lang="en-US" sz="2400" i="1" dirty="0" smtClean="0"/>
              <a:t>if-else-if</a:t>
            </a:r>
            <a:r>
              <a:rPr lang="en-US" sz="2400" dirty="0" smtClean="0"/>
              <a:t> statement when you add additional sliders!</a:t>
            </a:r>
          </a:p>
          <a:p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6861" y="870065"/>
            <a:ext cx="1046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Add the parameter to the processor</a:t>
            </a:r>
            <a:r>
              <a:rPr lang="mr-IN" sz="2400" b="1" dirty="0" smtClean="0"/>
              <a:t>…</a:t>
            </a: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05" y="2045383"/>
            <a:ext cx="8195842" cy="17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103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Adding a threshold parameter**** PRIVATE***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864788" y="1264416"/>
            <a:ext cx="1046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Make the editor inherit from the Timer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861" y="870065"/>
            <a:ext cx="1046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 - Let the parameters update the UI component</a:t>
            </a:r>
            <a:r>
              <a:rPr lang="mr-IN" sz="2400" b="1" dirty="0" smtClean="0"/>
              <a:t>…</a:t>
            </a: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59" y="1726081"/>
            <a:ext cx="9912882" cy="48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41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103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Adding a threshold parameter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864788" y="1264416"/>
            <a:ext cx="1046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Override the timer callback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861" y="870065"/>
            <a:ext cx="1046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 - Let the parameters update the UI component</a:t>
            </a:r>
            <a:r>
              <a:rPr lang="mr-IN" sz="2400" b="1" dirty="0" smtClean="0"/>
              <a:t>…</a:t>
            </a: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93" y="2028755"/>
            <a:ext cx="8452614" cy="1046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4788" y="3147550"/>
            <a:ext cx="1046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Then start the timer running in the constructor</a:t>
            </a:r>
            <a:r>
              <a:rPr lang="mr-IN" sz="2400" dirty="0" smtClean="0"/>
              <a:t>…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33684"/>
            <a:ext cx="85217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4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103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Our plugin</a:t>
            </a:r>
            <a:r>
              <a:rPr lang="mr-IN" sz="3200" dirty="0" smtClean="0"/>
              <a:t>…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2" y="754603"/>
            <a:ext cx="5541816" cy="58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8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2" y="781326"/>
            <a:ext cx="2273300" cy="25527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4958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Configuration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1" y="1905000"/>
            <a:ext cx="5476239" cy="4134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9195"/>
            <a:ext cx="5470681" cy="4130040"/>
          </a:xfrm>
          <a:prstGeom prst="rect">
            <a:avLst/>
          </a:prstGeom>
        </p:spPr>
      </p:pic>
      <p:sp>
        <p:nvSpPr>
          <p:cNvPr id="8" name="Double Bracket 7"/>
          <p:cNvSpPr/>
          <p:nvPr/>
        </p:nvSpPr>
        <p:spPr>
          <a:xfrm>
            <a:off x="2179320" y="3505200"/>
            <a:ext cx="1087120" cy="868680"/>
          </a:xfrm>
          <a:prstGeom prst="bracketPair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66440" y="3962400"/>
            <a:ext cx="3347720" cy="304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103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next?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75" y="1479663"/>
            <a:ext cx="4167025" cy="4395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6461" y="2089268"/>
            <a:ext cx="5009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Remove the text from the </a:t>
            </a:r>
            <a:r>
              <a:rPr lang="en-US" sz="2400" dirty="0" err="1" smtClean="0"/>
              <a:t>centre</a:t>
            </a:r>
            <a:r>
              <a:rPr lang="en-US" sz="2400" dirty="0" smtClean="0"/>
              <a:t> of the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Change the size of the window to 300 x 260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Change the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of the window to 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Add an input gain parameter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Add an output gain parameter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6920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63" y="127774"/>
            <a:ext cx="12088476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Concept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866418" y="1501616"/>
            <a:ext cx="4433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Processor</a:t>
            </a:r>
          </a:p>
          <a:p>
            <a:pPr algn="ctr"/>
            <a:r>
              <a:rPr lang="en-US" dirty="0" smtClean="0"/>
              <a:t>(The thing that handles the audio processing)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24753" y="1083177"/>
            <a:ext cx="12669" cy="364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65674" y="1501616"/>
            <a:ext cx="4237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Editor</a:t>
            </a:r>
          </a:p>
          <a:p>
            <a:pPr algn="ctr"/>
            <a:r>
              <a:rPr lang="en-US" dirty="0" smtClean="0"/>
              <a:t>(The thing that handles the user interface)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40828" y="2580976"/>
            <a:ext cx="4489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Base class</a:t>
            </a:r>
            <a:r>
              <a:rPr lang="en-US" dirty="0" smtClean="0"/>
              <a:t>: </a:t>
            </a:r>
            <a:r>
              <a:rPr lang="en-US" dirty="0" err="1" smtClean="0"/>
              <a:t>AudioProcessorEditor</a:t>
            </a:r>
            <a:endParaRPr lang="en-US" dirty="0" smtClean="0"/>
          </a:p>
          <a:p>
            <a:pPr algn="ctr"/>
            <a:r>
              <a:rPr lang="en-US" b="1" dirty="0" smtClean="0"/>
              <a:t>Derived class</a:t>
            </a:r>
            <a:r>
              <a:rPr lang="en-US" dirty="0" smtClean="0"/>
              <a:t>: </a:t>
            </a:r>
            <a:r>
              <a:rPr lang="en-US" dirty="0" err="1"/>
              <a:t>OverdriveAudioProcessorEditor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21872" y="2580976"/>
            <a:ext cx="392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Base class</a:t>
            </a:r>
            <a:r>
              <a:rPr lang="en-US" dirty="0" smtClean="0"/>
              <a:t>: </a:t>
            </a:r>
            <a:r>
              <a:rPr lang="en-US" dirty="0" err="1"/>
              <a:t>AudioProcessor</a:t>
            </a:r>
            <a:endParaRPr lang="en-US" dirty="0" smtClean="0"/>
          </a:p>
          <a:p>
            <a:pPr algn="ctr"/>
            <a:r>
              <a:rPr lang="en-US" b="1" dirty="0" smtClean="0"/>
              <a:t>Derived class</a:t>
            </a:r>
            <a:r>
              <a:rPr lang="en-US" dirty="0" smtClean="0"/>
              <a:t>: </a:t>
            </a:r>
            <a:r>
              <a:rPr lang="en-US" dirty="0" err="1"/>
              <a:t>OverdriveAudioProcessor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7"/>
          <a:stretch/>
        </p:blipFill>
        <p:spPr>
          <a:xfrm>
            <a:off x="1003299" y="3620443"/>
            <a:ext cx="4159501" cy="13589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9" r="22878" b="27556"/>
          <a:stretch/>
        </p:blipFill>
        <p:spPr>
          <a:xfrm>
            <a:off x="6650947" y="3594938"/>
            <a:ext cx="4679700" cy="1384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/>
          <a:stretch/>
        </p:blipFill>
        <p:spPr>
          <a:xfrm>
            <a:off x="5145258" y="5257799"/>
            <a:ext cx="1872486" cy="11941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31005" y="5653668"/>
            <a:ext cx="1486739" cy="36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1005" y="6044184"/>
            <a:ext cx="1486739" cy="407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>
            <a:off x="3055434" y="5837664"/>
            <a:ext cx="2475571" cy="1672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017744" y="6173121"/>
            <a:ext cx="2067992" cy="1397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4958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Communication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842885" y="1058270"/>
            <a:ext cx="53787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To update the processing parameters using the interface: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 reference to the </a:t>
            </a:r>
            <a:r>
              <a:rPr lang="en-US" sz="2400" i="1" dirty="0" err="1" smtClean="0"/>
              <a:t>AudioProcessor</a:t>
            </a:r>
            <a:r>
              <a:rPr lang="en-US" sz="2400" i="1" dirty="0" smtClean="0"/>
              <a:t> </a:t>
            </a:r>
            <a:r>
              <a:rPr lang="en-US" sz="2400" dirty="0" smtClean="0"/>
              <a:t>is passed into the constructor of the </a:t>
            </a:r>
            <a:r>
              <a:rPr lang="en-US" sz="2400" i="1" dirty="0" err="1" smtClean="0"/>
              <a:t>AudioProcessorEditor</a:t>
            </a:r>
            <a:endParaRPr lang="en-US" sz="2400" i="1" dirty="0" smtClean="0"/>
          </a:p>
          <a:p>
            <a:endParaRPr lang="en-US" sz="2400" i="1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To update the interface if the processing parameters change (automation </a:t>
            </a:r>
            <a:r>
              <a:rPr lang="en-US" sz="2400" dirty="0" err="1" smtClean="0"/>
              <a:t>etc</a:t>
            </a:r>
            <a:r>
              <a:rPr lang="en-US" sz="2400" dirty="0" smtClean="0"/>
              <a:t>):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timer </a:t>
            </a:r>
            <a:r>
              <a:rPr lang="en-US" sz="2400" dirty="0" smtClean="0"/>
              <a:t>can be set in the </a:t>
            </a:r>
            <a:r>
              <a:rPr lang="en-US" sz="2400" i="1" dirty="0" err="1" smtClean="0"/>
              <a:t>AudioProcessorEditor</a:t>
            </a:r>
            <a:r>
              <a:rPr lang="en-US" sz="2400" i="1" dirty="0" smtClean="0"/>
              <a:t> </a:t>
            </a:r>
            <a:r>
              <a:rPr lang="en-US" sz="2400" dirty="0" smtClean="0"/>
              <a:t>that periodically checks if the processor’s parameters have changed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7"/>
          <a:stretch/>
        </p:blipFill>
        <p:spPr>
          <a:xfrm>
            <a:off x="6849576" y="1545147"/>
            <a:ext cx="4159501" cy="13589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9" r="22878" b="27556"/>
          <a:stretch/>
        </p:blipFill>
        <p:spPr>
          <a:xfrm>
            <a:off x="6788107" y="4570127"/>
            <a:ext cx="4282440" cy="12669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105479" y="1640115"/>
            <a:ext cx="164769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AudioProcessor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825180" y="5203611"/>
            <a:ext cx="220829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AudioProcessorEditor</a:t>
            </a:r>
            <a:endParaRPr lang="en-US" dirty="0" smtClean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521115" y="2904141"/>
            <a:ext cx="0" cy="166598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378646" y="2904141"/>
            <a:ext cx="13854" cy="16659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75741" y="3319168"/>
            <a:ext cx="198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to the </a:t>
            </a:r>
          </a:p>
          <a:p>
            <a:r>
              <a:rPr lang="en-US" dirty="0" smtClean="0"/>
              <a:t>Processor as an </a:t>
            </a:r>
            <a:r>
              <a:rPr lang="en-US" dirty="0" err="1" smtClean="0"/>
              <a:t>arg</a:t>
            </a:r>
            <a:endParaRPr lang="en-US" dirty="0" smtClean="0"/>
          </a:p>
          <a:p>
            <a:r>
              <a:rPr lang="en-US" dirty="0" smtClean="0"/>
              <a:t>To the constructor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53174" y="3319168"/>
            <a:ext cx="1661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Timer regularly </a:t>
            </a:r>
          </a:p>
          <a:p>
            <a:pPr algn="r"/>
            <a:r>
              <a:rPr lang="en-US" dirty="0"/>
              <a:t>c</a:t>
            </a:r>
            <a:r>
              <a:rPr lang="en-US" dirty="0" smtClean="0"/>
              <a:t>hecks the</a:t>
            </a:r>
          </a:p>
          <a:p>
            <a:pPr algn="r"/>
            <a:r>
              <a:rPr lang="en-US" dirty="0"/>
              <a:t>t</a:t>
            </a:r>
            <a:r>
              <a:rPr lang="en-US" dirty="0" smtClean="0"/>
              <a:t>he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4958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Classes: </a:t>
            </a:r>
            <a:r>
              <a:rPr lang="en-US" sz="3200" b="1" dirty="0" smtClean="0"/>
              <a:t>The Editor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42885" y="1058270"/>
            <a:ext cx="10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editor defines functions to configure the UI</a:t>
            </a:r>
            <a:r>
              <a:rPr lang="mr-IN" sz="2400" dirty="0" smtClean="0"/>
              <a:t>…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5" y="1694285"/>
            <a:ext cx="8354291" cy="45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218" y="294958"/>
            <a:ext cx="4184074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Classes</a:t>
            </a:r>
            <a:r>
              <a:rPr lang="en-US" sz="3200" b="1" dirty="0" smtClean="0"/>
              <a:t>: The Processor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0217" y="785723"/>
            <a:ext cx="46551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processor defines functions to do the audio processing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functions that do the majority of the work are: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b="1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b="1" dirty="0" err="1" smtClean="0"/>
              <a:t>prepareToPlay</a:t>
            </a:r>
            <a:r>
              <a:rPr lang="en-US" sz="2400" b="1" dirty="0" smtClean="0"/>
              <a:t>()</a:t>
            </a:r>
            <a:r>
              <a:rPr lang="en-US" sz="2400" dirty="0" smtClean="0"/>
              <a:t> </a:t>
            </a:r>
            <a:endParaRPr lang="en-US" sz="2400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llocate resources when the plugin is </a:t>
            </a:r>
            <a:r>
              <a:rPr lang="en-US" sz="2400" dirty="0" err="1" smtClean="0"/>
              <a:t>initialised</a:t>
            </a:r>
            <a:r>
              <a:rPr lang="en-US" sz="2400" dirty="0" smtClean="0"/>
              <a:t> 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b="1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b="1" dirty="0" err="1" smtClean="0"/>
              <a:t>processBlock</a:t>
            </a:r>
            <a:r>
              <a:rPr lang="en-US" sz="2400" b="1" dirty="0" smtClean="0"/>
              <a:t>()</a:t>
            </a:r>
            <a:r>
              <a:rPr lang="en-US" sz="2400" dirty="0" smtClean="0"/>
              <a:t> </a:t>
            </a:r>
            <a:endParaRPr lang="en-US" sz="2400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do the processing to each incoming frame of audio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b="1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b="1" dirty="0" err="1" smtClean="0"/>
              <a:t>releaseResources</a:t>
            </a:r>
            <a:r>
              <a:rPr lang="en-US" sz="2400" b="1" dirty="0" smtClean="0"/>
              <a:t>()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Clear resources after the plugin is closed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65" y="74335"/>
            <a:ext cx="6747165" cy="67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871" y="281103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Interface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982783" y="1058270"/>
            <a:ext cx="8335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To draw the interface, we can override the paint() function.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83" y="1708140"/>
            <a:ext cx="8335023" cy="1430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83" y="3327081"/>
            <a:ext cx="2971755" cy="31345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9551" y="3967723"/>
            <a:ext cx="4738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We use the constructor to set the size of the window and to allocate any parameters when the plugin starts up. </a:t>
            </a:r>
          </a:p>
        </p:txBody>
      </p:sp>
    </p:spTree>
    <p:extLst>
      <p:ext uri="{BB962C8B-B14F-4D97-AF65-F5344CB8AC3E}">
        <p14:creationId xmlns:p14="http://schemas.microsoft.com/office/powerpoint/2010/main" val="3391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103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 Block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485900" y="1058270"/>
            <a:ext cx="918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The process block is where the audio comes into your plugin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Here, you have to apply your processing to it, then send it back out using the </a:t>
            </a:r>
            <a:r>
              <a:rPr lang="en-US" sz="2200" i="1" dirty="0" smtClean="0"/>
              <a:t>.</a:t>
            </a:r>
            <a:r>
              <a:rPr lang="en-US" sz="2200" i="1" dirty="0" err="1" smtClean="0"/>
              <a:t>getWritePointer</a:t>
            </a:r>
            <a:r>
              <a:rPr lang="en-US" sz="2200" i="1" dirty="0" smtClean="0"/>
              <a:t>()</a:t>
            </a:r>
            <a:r>
              <a:rPr lang="en-US" sz="2200" dirty="0" smtClean="0"/>
              <a:t> routine from the </a:t>
            </a:r>
            <a:r>
              <a:rPr lang="en-US" sz="2200" i="1" dirty="0" err="1" smtClean="0"/>
              <a:t>AudioSampleBuffer</a:t>
            </a:r>
            <a:r>
              <a:rPr lang="en-US" sz="2200" i="1" dirty="0" smtClean="0"/>
              <a:t> </a:t>
            </a:r>
            <a:r>
              <a:rPr lang="en-US" sz="2200" dirty="0" smtClean="0"/>
              <a:t>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354471"/>
            <a:ext cx="9182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103"/>
            <a:ext cx="9144000" cy="588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Overdrive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842885" y="1058270"/>
            <a:ext cx="1065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We can put some processing in here. For example, let’s clip the audio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2" y="2140303"/>
            <a:ext cx="3851563" cy="154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64563"/>
          <a:stretch/>
        </p:blipFill>
        <p:spPr>
          <a:xfrm>
            <a:off x="6774380" y="2087996"/>
            <a:ext cx="2965860" cy="1873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2111"/>
          <a:stretch/>
        </p:blipFill>
        <p:spPr>
          <a:xfrm>
            <a:off x="6774380" y="4306462"/>
            <a:ext cx="2965860" cy="1446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5437" r="39949" b="33246"/>
          <a:stretch/>
        </p:blipFill>
        <p:spPr>
          <a:xfrm>
            <a:off x="1163782" y="3771548"/>
            <a:ext cx="3828204" cy="251638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735782" y="1856509"/>
            <a:ext cx="0" cy="4431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2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690</Words>
  <Application>Microsoft Macintosh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Mangal</vt:lpstr>
      <vt:lpstr>Arial</vt:lpstr>
      <vt:lpstr>Office Theme</vt:lpstr>
      <vt:lpstr>-Recap-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-Recap-</dc:title>
  <dc:creator>Microsoft Office User</dc:creator>
  <cp:lastModifiedBy>Microsoft Office User</cp:lastModifiedBy>
  <cp:revision>112</cp:revision>
  <dcterms:created xsi:type="dcterms:W3CDTF">2017-02-05T13:27:22Z</dcterms:created>
  <dcterms:modified xsi:type="dcterms:W3CDTF">2017-02-08T12:46:09Z</dcterms:modified>
</cp:coreProperties>
</file>