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63E2D-ABA6-4F9D-B97F-79C860819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Movie Recommendation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6B02A-FDF2-4F9B-84F4-68AA6F110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Final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513A-61EE-4E11-B0E6-A9B4EEC3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5364" r="14630" b="-1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846A-4696-4C99-A0F6-0517E02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A05E-414A-4101-84D7-A8CF91A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clustered the movies via decade</a:t>
            </a:r>
          </a:p>
          <a:p>
            <a:r>
              <a:rPr lang="en-US" dirty="0"/>
              <a:t>Modern movies (post-2000) are very distinct in </a:t>
            </a:r>
            <a:r>
              <a:rPr lang="en-US" dirty="0" err="1"/>
              <a:t>viewship</a:t>
            </a:r>
            <a:r>
              <a:rPr lang="en-US" dirty="0"/>
              <a:t> from older movies</a:t>
            </a:r>
          </a:p>
          <a:p>
            <a:r>
              <a:rPr lang="en-US" dirty="0"/>
              <a:t>Clustered the data accordingly, creating combined clusters for genre and decade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286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6E7-C20D-4173-BE6F-BBDCC816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Review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71C1-358E-4AD8-980F-6D9BAE4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NLTK library to process review data</a:t>
            </a:r>
          </a:p>
          <a:p>
            <a:r>
              <a:rPr lang="en-US" dirty="0"/>
              <a:t>Found highest rated 1-grams and bigrams in all reviews, using TF-IDF method, a popular weighting scheme</a:t>
            </a:r>
          </a:p>
          <a:p>
            <a:r>
              <a:rPr lang="en-US" dirty="0"/>
              <a:t>Manually filtered the final list of words and phrases for ones which would be relevant for separating different movies</a:t>
            </a:r>
          </a:p>
          <a:p>
            <a:r>
              <a:rPr lang="en-US" dirty="0"/>
              <a:t>Constructed new </a:t>
            </a:r>
            <a:r>
              <a:rPr lang="en-US" dirty="0" err="1"/>
              <a:t>dataframe</a:t>
            </a:r>
            <a:r>
              <a:rPr lang="en-US" dirty="0"/>
              <a:t> with movies as rows, keywords as columns, keyword counts 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DFE7-3A3A-4892-94BF-3D014896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141F-7687-45D6-9B8E-25377C0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key metrics</a:t>
            </a:r>
          </a:p>
          <a:p>
            <a:r>
              <a:rPr lang="en-US" dirty="0"/>
              <a:t>Average standardized score – use standardized </a:t>
            </a:r>
            <a:r>
              <a:rPr lang="en-US" dirty="0" err="1"/>
              <a:t>Movielens</a:t>
            </a:r>
            <a:r>
              <a:rPr lang="en-US" dirty="0"/>
              <a:t> data to determine the average score of movies recommended to customers</a:t>
            </a:r>
          </a:p>
          <a:p>
            <a:r>
              <a:rPr lang="en-US" dirty="0"/>
              <a:t>Coverage – the percentage of the total number of movies available that the model can potentially recommend</a:t>
            </a:r>
          </a:p>
          <a:p>
            <a:r>
              <a:rPr lang="en-US" dirty="0"/>
              <a:t>Personalization – how personalized (unique) recommendations are for each input movie</a:t>
            </a:r>
          </a:p>
        </p:txBody>
      </p:sp>
    </p:spTree>
    <p:extLst>
      <p:ext uri="{BB962C8B-B14F-4D97-AF65-F5344CB8AC3E}">
        <p14:creationId xmlns:p14="http://schemas.microsoft.com/office/powerpoint/2010/main" val="19669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046D-6842-4629-95F1-AA3835A8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B784-B9CA-46B8-A3F7-16CA6504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models tested</a:t>
            </a:r>
          </a:p>
          <a:p>
            <a:r>
              <a:rPr lang="en-US" dirty="0"/>
              <a:t>Full model (using both genre clustering and keyword filtering)</a:t>
            </a:r>
          </a:p>
          <a:p>
            <a:r>
              <a:rPr lang="en-US" dirty="0"/>
              <a:t>Top 5 per cluster model (no keyword filtering, just take top 5 movies for a given cluster)</a:t>
            </a:r>
          </a:p>
          <a:p>
            <a:r>
              <a:rPr lang="en-US" dirty="0"/>
              <a:t>Top 5 model (no clustering or keyword filtering)</a:t>
            </a:r>
          </a:p>
        </p:txBody>
      </p:sp>
    </p:spTree>
    <p:extLst>
      <p:ext uri="{BB962C8B-B14F-4D97-AF65-F5344CB8AC3E}">
        <p14:creationId xmlns:p14="http://schemas.microsoft.com/office/powerpoint/2010/main" val="342861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12A9-A18D-4704-8D48-62BA9D4B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1804-2822-47DB-8E3C-37C2710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Constructed a matrix of recommended movies for each input movie</a:t>
            </a:r>
          </a:p>
          <a:p>
            <a:r>
              <a:rPr lang="en-US" dirty="0"/>
              <a:t>Can be accessed very quickly once constructed, and updated for new movies</a:t>
            </a:r>
          </a:p>
          <a:p>
            <a:r>
              <a:rPr lang="en-US" dirty="0"/>
              <a:t>Tested each metric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311110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7A55-C3EF-40EB-9F98-D1E8556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147C-8A14-4D91-B0FD-04603963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models performed better when it came to average user rating</a:t>
            </a:r>
          </a:p>
          <a:p>
            <a:r>
              <a:rPr lang="en-US" dirty="0"/>
              <a:t>Expected, because it only chooses very highly rated movies</a:t>
            </a:r>
          </a:p>
          <a:p>
            <a:r>
              <a:rPr lang="en-US" dirty="0"/>
              <a:t>However, full model significantly outperformed the others on coverage, and outperformed both on personalization</a:t>
            </a:r>
          </a:p>
          <a:p>
            <a:r>
              <a:rPr lang="en-US" dirty="0"/>
              <a:t>Still a respectable average standardized score of about 0.5</a:t>
            </a:r>
          </a:p>
        </p:txBody>
      </p:sp>
    </p:spTree>
    <p:extLst>
      <p:ext uri="{BB962C8B-B14F-4D97-AF65-F5344CB8AC3E}">
        <p14:creationId xmlns:p14="http://schemas.microsoft.com/office/powerpoint/2010/main" val="405037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CB38-3777-4A06-B3F4-B053F6BA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3EE2-FCAA-4A38-8727-9EB3ECDA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 is a tradeoff between average score and other important metrics</a:t>
            </a:r>
          </a:p>
          <a:p>
            <a:r>
              <a:rPr lang="en-US" dirty="0"/>
              <a:t>Full model balanced this tradeoff well</a:t>
            </a:r>
          </a:p>
          <a:p>
            <a:r>
              <a:rPr lang="en-US" dirty="0"/>
              <a:t>Additional filtering using other movie attributes could be a project for </a:t>
            </a:r>
            <a:r>
              <a:rPr lang="en-US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88717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972-3BFA-4450-AF1A-5240817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DD50-C4F7-487A-A6E3-2D866DC8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Movies based on a single input movie</a:t>
            </a:r>
          </a:p>
          <a:p>
            <a:r>
              <a:rPr lang="en-US" dirty="0"/>
              <a:t>Application in targeted ads</a:t>
            </a:r>
          </a:p>
          <a:p>
            <a:r>
              <a:rPr lang="en-US" dirty="0"/>
              <a:t>Single movie being searched is often all the 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29474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32F0-4376-4CEA-AD8D-3D4B690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995F-0550-4118-8FEC-EF8738C8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data about movies</a:t>
            </a:r>
          </a:p>
          <a:p>
            <a:r>
              <a:rPr lang="en-US" dirty="0"/>
              <a:t>Top 3 IMDB reviews for each movie</a:t>
            </a:r>
          </a:p>
          <a:p>
            <a:r>
              <a:rPr lang="en-US" dirty="0"/>
              <a:t>Use web scraping via </a:t>
            </a:r>
            <a:r>
              <a:rPr lang="en-US" dirty="0" err="1"/>
              <a:t>BeautifulSoup</a:t>
            </a:r>
            <a:r>
              <a:rPr lang="en-US" dirty="0"/>
              <a:t> to acquire data</a:t>
            </a:r>
          </a:p>
          <a:p>
            <a:r>
              <a:rPr lang="en-US" dirty="0" err="1"/>
              <a:t>Movielens</a:t>
            </a:r>
            <a:r>
              <a:rPr lang="en-US" dirty="0"/>
              <a:t> customer review dataset for testing accuracy</a:t>
            </a:r>
          </a:p>
        </p:txBody>
      </p:sp>
    </p:spTree>
    <p:extLst>
      <p:ext uri="{BB962C8B-B14F-4D97-AF65-F5344CB8AC3E}">
        <p14:creationId xmlns:p14="http://schemas.microsoft.com/office/powerpoint/2010/main" val="418362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5B6-B2A5-4593-9E49-90FD9E73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4581-A82C-43CF-803B-A1E477A3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Python </a:t>
            </a:r>
            <a:r>
              <a:rPr lang="en-US" dirty="0" err="1"/>
              <a:t>BeautifulSoup</a:t>
            </a:r>
            <a:r>
              <a:rPr lang="en-US" dirty="0"/>
              <a:t> library to collect IMDB data regarding movie information and reviews</a:t>
            </a:r>
          </a:p>
          <a:p>
            <a:r>
              <a:rPr lang="en-US" dirty="0"/>
              <a:t>Limited to movies over a sufficiently large popularity threshold</a:t>
            </a:r>
          </a:p>
          <a:p>
            <a:r>
              <a:rPr lang="en-US" dirty="0"/>
              <a:t>Manipulated and cleaned this data using pandas library</a:t>
            </a:r>
          </a:p>
        </p:txBody>
      </p:sp>
    </p:spTree>
    <p:extLst>
      <p:ext uri="{BB962C8B-B14F-4D97-AF65-F5344CB8AC3E}">
        <p14:creationId xmlns:p14="http://schemas.microsoft.com/office/powerpoint/2010/main" val="36279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37F3-BAC9-45C7-A886-918F9395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E8DB-A20F-41FD-A4EC-F937E076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how the data varied between genres for further analysis</a:t>
            </a:r>
          </a:p>
          <a:p>
            <a:r>
              <a:rPr lang="en-US" dirty="0"/>
              <a:t>Used the </a:t>
            </a:r>
            <a:r>
              <a:rPr lang="en-US" dirty="0" err="1"/>
              <a:t>Movielens</a:t>
            </a:r>
            <a:r>
              <a:rPr lang="en-US" dirty="0"/>
              <a:t> data to extract meaningful relationships between genres, via how popular each genre was among each user</a:t>
            </a:r>
          </a:p>
          <a:p>
            <a:r>
              <a:rPr lang="en-US" dirty="0"/>
              <a:t>Created a heatmap of correlations between genre data, shown next slide</a:t>
            </a:r>
          </a:p>
        </p:txBody>
      </p:sp>
    </p:spTree>
    <p:extLst>
      <p:ext uri="{BB962C8B-B14F-4D97-AF65-F5344CB8AC3E}">
        <p14:creationId xmlns:p14="http://schemas.microsoft.com/office/powerpoint/2010/main" val="37553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9ADC-70BA-4B48-A3BB-482BB891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4362973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Heatmap of Genre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29F1-20CD-497F-A920-F23CFCBB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4362974" cy="29860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Certain genres showed more similarity than others</a:t>
            </a:r>
          </a:p>
          <a:p>
            <a:r>
              <a:rPr lang="en-US" sz="2000" dirty="0">
                <a:solidFill>
                  <a:schemeClr val="tx2">
                    <a:alpha val="60000"/>
                  </a:schemeClr>
                </a:solidFill>
              </a:rPr>
              <a:t>Largely in line with reasonable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A7E14B-F20C-42DA-B614-B11F20378CC7}"/>
              </a:ext>
            </a:extLst>
          </p:cNvPr>
          <p:cNvPicPr/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9374" y="1269445"/>
            <a:ext cx="5663269" cy="4313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08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8446-2490-4F6D-83C2-5077B024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Genre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22B5-D8B6-4F03-8CF5-426D07EC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Agglomerative Hierarchical Clustering to cluster each genre</a:t>
            </a:r>
          </a:p>
          <a:p>
            <a:r>
              <a:rPr lang="en-US" dirty="0"/>
              <a:t>Combined genres into genre pairs to explore more nuanced relationships among genres</a:t>
            </a:r>
          </a:p>
          <a:p>
            <a:r>
              <a:rPr lang="en-US" dirty="0"/>
              <a:t>Used multiple cutoffs to construct clusters and superclusters for movie genres, for use in final model</a:t>
            </a:r>
          </a:p>
        </p:txBody>
      </p:sp>
    </p:spTree>
    <p:extLst>
      <p:ext uri="{BB962C8B-B14F-4D97-AF65-F5344CB8AC3E}">
        <p14:creationId xmlns:p14="http://schemas.microsoft.com/office/powerpoint/2010/main" val="12009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CEB0-977A-497E-84F8-DCEF9084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Dendrogram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348AA-C8DC-4EF8-A852-536BA29B38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7" y="2602347"/>
            <a:ext cx="5551165" cy="3150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03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65A4-4565-4F2A-9554-48EC51C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Genre-Pair Dendrogram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D0586-47E9-4EAD-A6B0-7876F3F5B5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61" y="2615050"/>
            <a:ext cx="4725477" cy="312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41721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Sabon Next LT</vt:lpstr>
      <vt:lpstr>Wingdings</vt:lpstr>
      <vt:lpstr>LuminousVTI</vt:lpstr>
      <vt:lpstr>Movie Recommendation Capstone</vt:lpstr>
      <vt:lpstr>Problem Identification</vt:lpstr>
      <vt:lpstr>Data Used</vt:lpstr>
      <vt:lpstr>Data Collection</vt:lpstr>
      <vt:lpstr>Exploratory Data Analysis</vt:lpstr>
      <vt:lpstr>Heatmap of Genre Correlations</vt:lpstr>
      <vt:lpstr>Hierarchical Genre Clustering</vt:lpstr>
      <vt:lpstr>Genre Dendrogram</vt:lpstr>
      <vt:lpstr>Genre-Pair Dendrogram</vt:lpstr>
      <vt:lpstr>Clustering - continued</vt:lpstr>
      <vt:lpstr>Processing Review Text</vt:lpstr>
      <vt:lpstr>Modeling</vt:lpstr>
      <vt:lpstr>Modeling - 2</vt:lpstr>
      <vt:lpstr>Modeling - 3</vt:lpstr>
      <vt:lpstr>Modeling - 4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Capstone</dc:title>
  <dc:creator>Nick Taverner</dc:creator>
  <cp:lastModifiedBy>Nick Taverner</cp:lastModifiedBy>
  <cp:revision>6</cp:revision>
  <dcterms:created xsi:type="dcterms:W3CDTF">2021-04-11T16:57:20Z</dcterms:created>
  <dcterms:modified xsi:type="dcterms:W3CDTF">2021-04-11T17:27:42Z</dcterms:modified>
</cp:coreProperties>
</file>