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5224-09B0-4B78-BB64-2B9A1B6A5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8241E-F324-4857-8E7C-EAB97F128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78882-B1BE-41FC-A1E2-637BC49B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E5D2-F5F2-4387-A274-17566CD4DDF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CC957-5AAD-47BD-B425-7E2EB301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DB485-88D5-4B6E-89EB-8D6A5B17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2F0-90E4-4553-9058-1DC2F23A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4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40AE-6F00-4D18-9773-5E84F516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77599-FD93-4938-BEB5-CFE1ACFD7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37D4D-0F5F-4642-ACA5-2A88AE3B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E5D2-F5F2-4387-A274-17566CD4DDF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6A32F-142A-4624-854D-9B4401F0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DD38A-D558-428B-A4B2-FB8F320D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2F0-90E4-4553-9058-1DC2F23A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4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3BAF5-F1AE-4FB7-9E85-D2F5C86DA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8DB23-1E22-4188-AB40-830EF9808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C4C32-6F0A-4511-992C-6F063855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E5D2-F5F2-4387-A274-17566CD4DDF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F077B-E18A-471B-97B7-FADA8295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12796-44DD-4363-9B3E-B6948DF5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2F0-90E4-4553-9058-1DC2F23A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9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3EF6-13B2-4720-A3F3-5946F200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B2B3F-EB67-4A77-A3C9-496DB50F7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41171-3483-42BE-BF52-07585579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E5D2-F5F2-4387-A274-17566CD4DDF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49CAC-4661-44C0-91EA-5FE84A92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9FD36-DAD7-4A31-8702-251CEB86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2F0-90E4-4553-9058-1DC2F23A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E01D-16CE-40BC-8376-B7346068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4A223-46F0-4405-A310-C2699FF3D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0143C-3028-4D3D-ACAA-2F62E7C5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E5D2-F5F2-4387-A274-17566CD4DDF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63B76-865A-43FD-B0B8-47C90753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65094-43F5-402D-B911-4A7B742E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2F0-90E4-4553-9058-1DC2F23A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5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B67B-557A-4F0D-924F-A1752949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9294E-9550-4C2B-B806-1A2DCEEAD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D9CF7-C6F5-4E02-A6AB-35C911E04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0D613-854E-483E-90B0-E239F9FF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E5D2-F5F2-4387-A274-17566CD4DDF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1EAE6-4F34-4BE6-935D-E8735CC9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9B9D4-460C-439A-B2E0-3282DCD7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2F0-90E4-4553-9058-1DC2F23A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1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AA25-80B8-4361-8F01-20C362F6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91178-0E93-4983-9E8E-0AD0A036D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90E69-0E42-4D2F-B423-64850C3A5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C391D-1603-4610-9B7E-7DD7334A0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CD9D2-951D-46C0-9957-22980DEAB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BD6C5-F728-4436-9ADF-E03C7D52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E5D2-F5F2-4387-A274-17566CD4DDF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779DC-6564-473D-8F28-89FD6E00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3F07A-6E92-4976-832C-B38F6FE2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2F0-90E4-4553-9058-1DC2F23A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0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FC9B-3890-48A3-90FF-642E0DD1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E6B016-77C2-43AC-86A8-A8DD5082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E5D2-F5F2-4387-A274-17566CD4DDF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6F34D-BF95-4145-98DB-ADC2B221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E4570-881E-4BEC-94F9-F90B9951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2F0-90E4-4553-9058-1DC2F23A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4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D40E3-446C-4344-9378-7AC44807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E5D2-F5F2-4387-A274-17566CD4DDF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B7083-E3D3-4951-AF33-7E06D86D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91C8E-F559-4C0C-B626-E2DCEFA0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2F0-90E4-4553-9058-1DC2F23A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4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F1DF-98D1-4047-B807-3418B9A8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FD5C0-42FB-4258-959D-AB9E5FE4C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DFADB-A439-4EEE-897C-ADBAB8C15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9CBAD-E049-4C05-BA7C-82A96FF8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E5D2-F5F2-4387-A274-17566CD4DDF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D23DD-03EC-4BD4-A898-41D0217C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33540-E085-4655-AC56-6DCD49B2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2F0-90E4-4553-9058-1DC2F23A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2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B087-74BE-409B-A496-536925B5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EA120-66D9-4C4F-AB84-51CABAD46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81F90-EA5A-4F82-AEC0-3712410C9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5E6FA-30B3-45CA-B952-FB6549A7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E5D2-F5F2-4387-A274-17566CD4DDF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D0178-75BC-47D9-BD68-CE6D975F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DA3C4-9A8C-421B-BDDD-A89515AF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2F0-90E4-4553-9058-1DC2F23A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0B6638-4044-400A-A658-6601C2E6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29688-49E5-4E4F-89D9-21239727C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EA2D7-086A-48C0-8E33-5FA7C7204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BE5D2-F5F2-4387-A274-17566CD4DDF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44C9-B57C-48BB-AF1F-5755E8B47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EDE6B-DAEB-4C12-B0F9-11A6A0EEB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CA2F0-90E4-4553-9058-1DC2F23A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7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AA3A-3B9E-4F69-BB88-07B782569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DE249-37CD-44F4-8852-106771122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Information Cascade Prediction on r/</a:t>
            </a:r>
            <a:r>
              <a:rPr lang="en-US" dirty="0" err="1"/>
              <a:t>wallstreetbets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20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FE51-A25A-48E5-8FEC-0F0BA896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7ECC-34A5-4684-BB84-04709FDA0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data into Graph format, using </a:t>
            </a:r>
            <a:r>
              <a:rPr lang="en-US" dirty="0" err="1"/>
              <a:t>NetworkX</a:t>
            </a:r>
            <a:endParaRPr lang="en-US" dirty="0"/>
          </a:p>
          <a:p>
            <a:r>
              <a:rPr lang="en-US" dirty="0"/>
              <a:t>Two graphs, one ‘disconnected’, one ‘connected’</a:t>
            </a:r>
          </a:p>
          <a:p>
            <a:r>
              <a:rPr lang="en-US" dirty="0"/>
              <a:t>Disconnected – only posts and comments, ‘Cascade Trees’</a:t>
            </a:r>
          </a:p>
          <a:p>
            <a:r>
              <a:rPr lang="en-US" dirty="0"/>
              <a:t>Connected – some posts are connected, ‘Cascade Forests’</a:t>
            </a:r>
          </a:p>
        </p:txBody>
      </p:sp>
    </p:spTree>
    <p:extLst>
      <p:ext uri="{BB962C8B-B14F-4D97-AF65-F5344CB8AC3E}">
        <p14:creationId xmlns:p14="http://schemas.microsoft.com/office/powerpoint/2010/main" val="247333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F87B-815C-4C6B-93D4-7D75A489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II</a:t>
            </a:r>
          </a:p>
        </p:txBody>
      </p:sp>
      <p:pic>
        <p:nvPicPr>
          <p:cNvPr id="5" name="Content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4D050C29-17D6-4311-8B6D-A6D56EABB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105" y="1869440"/>
            <a:ext cx="5919338" cy="4143536"/>
          </a:xfrm>
        </p:spPr>
      </p:pic>
    </p:spTree>
    <p:extLst>
      <p:ext uri="{BB962C8B-B14F-4D97-AF65-F5344CB8AC3E}">
        <p14:creationId xmlns:p14="http://schemas.microsoft.com/office/powerpoint/2010/main" val="1022930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B66E-1D4A-4887-9837-89FCCBBB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25415-1000-4D39-A827-B16944E41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Temporal feature extraction from both graphs</a:t>
            </a:r>
          </a:p>
          <a:p>
            <a:r>
              <a:rPr lang="en-US" dirty="0"/>
              <a:t>Separation of cascades into training and test ‘folds’</a:t>
            </a:r>
          </a:p>
          <a:p>
            <a:r>
              <a:rPr lang="en-US" dirty="0"/>
              <a:t>Different models to predict if cascade will double in size</a:t>
            </a:r>
          </a:p>
          <a:p>
            <a:r>
              <a:rPr lang="en-US" dirty="0"/>
              <a:t>Logistic Regression, Random Forest, </a:t>
            </a:r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70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3DD9B-51D3-4AAF-9D70-06A3E134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II – Cascade Trees</a:t>
            </a:r>
          </a:p>
        </p:txBody>
      </p:sp>
      <p:pic>
        <p:nvPicPr>
          <p:cNvPr id="4" name="Content Placeholder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B3CCC76-7583-4FB1-84C5-E06D78683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54854"/>
            <a:ext cx="6063297" cy="4009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11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B030-4C49-4E48-90A6-A0BC844E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III – Cascade Forests</a:t>
            </a:r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389D437B-9047-49AD-A994-BFB1664D6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121" y="2011108"/>
            <a:ext cx="6620192" cy="4309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2393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253E-BC4B-466D-8CD3-6C604A1B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048B0-FB2B-4F32-96AB-C5987A5DB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extraction focused on temporal features</a:t>
            </a:r>
          </a:p>
          <a:p>
            <a:r>
              <a:rPr lang="en-US" dirty="0"/>
              <a:t>Average time for a new node to be added at various stages of the graph (1/2, 1/4, 1/10)</a:t>
            </a:r>
          </a:p>
          <a:p>
            <a:r>
              <a:rPr lang="en-US" dirty="0"/>
              <a:t>Ratios between these values</a:t>
            </a:r>
          </a:p>
          <a:p>
            <a:r>
              <a:rPr lang="en-US" dirty="0"/>
              <a:t>For cascade forests, focused on new post nodes as well as comment nodes</a:t>
            </a:r>
          </a:p>
        </p:txBody>
      </p:sp>
    </p:spTree>
    <p:extLst>
      <p:ext uri="{BB962C8B-B14F-4D97-AF65-F5344CB8AC3E}">
        <p14:creationId xmlns:p14="http://schemas.microsoft.com/office/powerpoint/2010/main" val="1283000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8E85-A879-482B-A5E2-11050B3E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V – Cascade Trees</a:t>
            </a: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C125FBB1-351C-4342-9FE7-B6A02D997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046" y="1825625"/>
            <a:ext cx="5515907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7016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E178-2C0C-4757-97B2-CFB58957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VI – Cascade Forests</a:t>
            </a: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B5F48D88-FA61-41BC-8A79-69B9A5745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046" y="1825625"/>
            <a:ext cx="5515907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1655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A72B-ECAA-4590-8395-9975B674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8CEC6-B920-4091-B55F-8E95301ED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predicted trees and cascades fairly well</a:t>
            </a:r>
          </a:p>
          <a:p>
            <a:r>
              <a:rPr lang="en-US" dirty="0"/>
              <a:t>Did not work for the large GME cascade, more complex shape</a:t>
            </a:r>
          </a:p>
          <a:p>
            <a:r>
              <a:rPr lang="en-US" dirty="0"/>
              <a:t>Future work could extract more features, gather more data</a:t>
            </a:r>
          </a:p>
        </p:txBody>
      </p:sp>
    </p:spTree>
    <p:extLst>
      <p:ext uri="{BB962C8B-B14F-4D97-AF65-F5344CB8AC3E}">
        <p14:creationId xmlns:p14="http://schemas.microsoft.com/office/powerpoint/2010/main" val="166313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0755-8206-4148-9485-67D00A14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Introduction/Motivation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B2B15-9EF6-4F90-81EE-7BCDB0647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r/</a:t>
            </a:r>
            <a:r>
              <a:rPr lang="en-US" dirty="0" err="1"/>
              <a:t>wallstreetbets</a:t>
            </a:r>
            <a:r>
              <a:rPr lang="en-US" dirty="0"/>
              <a:t> is a subreddit where stocks are discussed</a:t>
            </a:r>
          </a:p>
          <a:p>
            <a:r>
              <a:rPr lang="en-US" dirty="0"/>
              <a:t>GME surge has made it better known to the public</a:t>
            </a:r>
          </a:p>
          <a:p>
            <a:r>
              <a:rPr lang="en-US" dirty="0"/>
              <a:t>Prediction of how information flow develops on Reddit could have real-world applications for event prediction</a:t>
            </a:r>
          </a:p>
          <a:p>
            <a:r>
              <a:rPr lang="en-US" dirty="0"/>
              <a:t>Information Cascades</a:t>
            </a:r>
          </a:p>
        </p:txBody>
      </p:sp>
    </p:spTree>
    <p:extLst>
      <p:ext uri="{BB962C8B-B14F-4D97-AF65-F5344CB8AC3E}">
        <p14:creationId xmlns:p14="http://schemas.microsoft.com/office/powerpoint/2010/main" val="16931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9C18-7E39-4358-836C-60D06C6E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Introduction/Motivation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0E68D-3AB3-4264-AAE6-C369FE389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Cascades begin with a single post</a:t>
            </a:r>
          </a:p>
          <a:p>
            <a:r>
              <a:rPr lang="en-US" dirty="0"/>
              <a:t>Cascade Trees – single post, comment tree resulting from post</a:t>
            </a:r>
          </a:p>
          <a:p>
            <a:r>
              <a:rPr lang="en-US" dirty="0"/>
              <a:t>Cascade Forest – multiple posts connected via comments</a:t>
            </a:r>
          </a:p>
          <a:p>
            <a:r>
              <a:rPr lang="en-US" dirty="0"/>
              <a:t>Will use machine learning to predict whether a cascade will double in size from its current point</a:t>
            </a:r>
          </a:p>
        </p:txBody>
      </p:sp>
    </p:spTree>
    <p:extLst>
      <p:ext uri="{BB962C8B-B14F-4D97-AF65-F5344CB8AC3E}">
        <p14:creationId xmlns:p14="http://schemas.microsoft.com/office/powerpoint/2010/main" val="287732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110F-72D3-490D-96C8-EE83538E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Collection/Cleaning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F7323-0B78-48CB-8C50-C580CB47E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lengthy part of the process</a:t>
            </a:r>
          </a:p>
          <a:p>
            <a:r>
              <a:rPr lang="en-US" dirty="0"/>
              <a:t>Mined posts and comments from Reddit searching for specific stock symbols</a:t>
            </a:r>
          </a:p>
          <a:p>
            <a:r>
              <a:rPr lang="en-US" dirty="0"/>
              <a:t>Used PRAW and </a:t>
            </a:r>
            <a:r>
              <a:rPr lang="en-US" dirty="0" err="1"/>
              <a:t>Pushshift</a:t>
            </a:r>
            <a:r>
              <a:rPr lang="en-US" dirty="0"/>
              <a:t> APIs</a:t>
            </a:r>
          </a:p>
          <a:p>
            <a:r>
              <a:rPr lang="en-US" dirty="0"/>
              <a:t>Acquired lots of information including post content, upvotes</a:t>
            </a:r>
          </a:p>
          <a:p>
            <a:r>
              <a:rPr lang="en-US" dirty="0"/>
              <a:t># replies and timestamp most pertinent to this project</a:t>
            </a:r>
          </a:p>
        </p:txBody>
      </p:sp>
    </p:spTree>
    <p:extLst>
      <p:ext uri="{BB962C8B-B14F-4D97-AF65-F5344CB8AC3E}">
        <p14:creationId xmlns:p14="http://schemas.microsoft.com/office/powerpoint/2010/main" val="377367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39AB-B232-4818-B126-34217C2B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Collection/Cleaning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1A6BA-6DEE-46BA-9190-9F70062BC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didn’t require much cleaning</a:t>
            </a:r>
          </a:p>
          <a:p>
            <a:r>
              <a:rPr lang="en-US" dirty="0"/>
              <a:t>Removed posts/comments from bots</a:t>
            </a:r>
          </a:p>
          <a:p>
            <a:r>
              <a:rPr lang="en-US" dirty="0"/>
              <a:t>Ended with two </a:t>
            </a:r>
            <a:r>
              <a:rPr lang="en-US" dirty="0" err="1"/>
              <a:t>dataframes</a:t>
            </a:r>
            <a:r>
              <a:rPr lang="en-US" dirty="0"/>
              <a:t>, one for posts, one for comments</a:t>
            </a:r>
          </a:p>
          <a:p>
            <a:r>
              <a:rPr lang="en-US" dirty="0"/>
              <a:t>They are linked via post/comment IDs</a:t>
            </a:r>
          </a:p>
        </p:txBody>
      </p:sp>
    </p:spTree>
    <p:extLst>
      <p:ext uri="{BB962C8B-B14F-4D97-AF65-F5344CB8AC3E}">
        <p14:creationId xmlns:p14="http://schemas.microsoft.com/office/powerpoint/2010/main" val="398493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C2FA-8174-4F0A-8CA0-B94DC0FD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I</a:t>
            </a: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6E2AB6F8-6D7F-4B9A-B4B2-07F596585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263" y="1825625"/>
            <a:ext cx="700547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523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6EE4-F8FC-47AB-A271-AF5FCC25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II</a:t>
            </a:r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70E2A09D-CACC-4DB7-A8E0-DED6EB792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382" y="1825625"/>
            <a:ext cx="6815236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992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B63E-479E-4535-AE83-C7944970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III</a:t>
            </a:r>
          </a:p>
        </p:txBody>
      </p:sp>
      <p:pic>
        <p:nvPicPr>
          <p:cNvPr id="4" name="Content Placeholder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434F5535-FCC7-4B32-9B60-CF2607AD0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75" y="1825625"/>
            <a:ext cx="6759450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99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37F6-9881-4083-82EC-E2F8239D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IV</a:t>
            </a:r>
          </a:p>
        </p:txBody>
      </p:sp>
      <p:pic>
        <p:nvPicPr>
          <p:cNvPr id="4" name="Content Placeholder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06A74D1-A86A-4933-9CD2-C469CC714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0" y="1825625"/>
            <a:ext cx="6407160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731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365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Capstone Presentation</vt:lpstr>
      <vt:lpstr>Introduction/Motivation I</vt:lpstr>
      <vt:lpstr>Introduction/Motivation II</vt:lpstr>
      <vt:lpstr>Data Collection/Cleaning I</vt:lpstr>
      <vt:lpstr>Data Collection/Cleaning II</vt:lpstr>
      <vt:lpstr>EDA I</vt:lpstr>
      <vt:lpstr>EDA II</vt:lpstr>
      <vt:lpstr>EDA III</vt:lpstr>
      <vt:lpstr>EDA IV</vt:lpstr>
      <vt:lpstr>Preprocessing I</vt:lpstr>
      <vt:lpstr>Preprocessing II</vt:lpstr>
      <vt:lpstr>Modeling I</vt:lpstr>
      <vt:lpstr>Modeling II – Cascade Trees</vt:lpstr>
      <vt:lpstr>Modeling III – Cascade Forests</vt:lpstr>
      <vt:lpstr>Modeling IV</vt:lpstr>
      <vt:lpstr>Modeling V – Cascade Trees</vt:lpstr>
      <vt:lpstr>Modeling VI – Cascade Forests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Taverner</dc:creator>
  <cp:lastModifiedBy>Nick Taverner</cp:lastModifiedBy>
  <cp:revision>13</cp:revision>
  <dcterms:created xsi:type="dcterms:W3CDTF">2022-02-14T17:33:31Z</dcterms:created>
  <dcterms:modified xsi:type="dcterms:W3CDTF">2022-02-16T16:18:04Z</dcterms:modified>
</cp:coreProperties>
</file>