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41" d="100"/>
          <a:sy n="41" d="100"/>
        </p:scale>
        <p:origin x="5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4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060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1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53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62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B24F-D262-4D8E-B3D1-B4121A3A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769810"/>
            <a:ext cx="4457690" cy="13320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Big Mountain Resort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6D5A0-DD12-4564-B288-73100B05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6710" y="4769810"/>
            <a:ext cx="4451347" cy="133200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8FC7-FD18-4D6E-8718-532960B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2BC5-F1C2-4A10-A3A7-5D87A9B4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problem we wished to solve was whether we could justifiably increase ticket prices based on data relating to Big Mountain Resort’s competitors.</a:t>
            </a:r>
          </a:p>
          <a:p>
            <a:r>
              <a:rPr lang="en-US" sz="2800" dirty="0"/>
              <a:t>Additionally, we would use this data to determine whether adding (or removing) features to the resort would be a cost-effective strategy.</a:t>
            </a:r>
          </a:p>
        </p:txBody>
      </p:sp>
    </p:spTree>
    <p:extLst>
      <p:ext uri="{BB962C8B-B14F-4D97-AF65-F5344CB8AC3E}">
        <p14:creationId xmlns:p14="http://schemas.microsoft.com/office/powerpoint/2010/main" val="200839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49FA-6EE5-4731-AC3A-BE58D9EC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450D-8045-4719-BC64-E5561BA2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key finding was that analysis of the data indicated that an increase in ticket price was indeed the suggested action, within margin of error.</a:t>
            </a:r>
          </a:p>
          <a:p>
            <a:r>
              <a:rPr lang="en-US" sz="2400" dirty="0"/>
              <a:t>Big Mountain’s number of runs, fast quads, vertical drop, total chairs, and snow making area are important features that make the resort competitive.</a:t>
            </a:r>
          </a:p>
          <a:p>
            <a:r>
              <a:rPr lang="en-US" sz="2400" dirty="0"/>
              <a:t>Increasing vertical drop and the number of runs would provide support for increased ticket price.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4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8DEB-6922-4587-A6F0-E8D2DD77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887C-5AD0-4CC3-941F-FBD11D95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figures for Big Mountain were higher than the vast majority of resorts for features like vertical drop, fast quads, snow making area, and total chairs.</a:t>
            </a:r>
          </a:p>
          <a:p>
            <a:r>
              <a:rPr lang="en-US" sz="2400" dirty="0"/>
              <a:t>Using a Random Forest regressor on the resort data, it was concluded that the ticket price could feasibly be increased from $81 to $95, with a mean absolute error of $10.</a:t>
            </a:r>
          </a:p>
          <a:p>
            <a:r>
              <a:rPr lang="en-US" sz="2400" dirty="0"/>
              <a:t>Therefore, there was considerable support for a ticket price increase.</a:t>
            </a:r>
          </a:p>
        </p:txBody>
      </p:sp>
    </p:spTree>
    <p:extLst>
      <p:ext uri="{BB962C8B-B14F-4D97-AF65-F5344CB8AC3E}">
        <p14:creationId xmlns:p14="http://schemas.microsoft.com/office/powerpoint/2010/main" val="42291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C67-8D66-46F4-9939-E644E053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- 2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F7C021-8068-4186-9422-4802FFCDE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6050" y="3314404"/>
            <a:ext cx="6636721" cy="28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E8CB8-C11A-4F5D-8F8E-781B572772DE}"/>
              </a:ext>
            </a:extLst>
          </p:cNvPr>
          <p:cNvSpPr txBox="1"/>
          <p:nvPr/>
        </p:nvSpPr>
        <p:spPr>
          <a:xfrm>
            <a:off x="1739388" y="1851304"/>
            <a:ext cx="871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examined the impact of closing runs on potential revenue. Based on the data, closing 5 runs wouldn’t decrease support for ticket price any more than closing 3.</a:t>
            </a:r>
          </a:p>
        </p:txBody>
      </p:sp>
    </p:spTree>
    <p:extLst>
      <p:ext uri="{BB962C8B-B14F-4D97-AF65-F5344CB8AC3E}">
        <p14:creationId xmlns:p14="http://schemas.microsoft.com/office/powerpoint/2010/main" val="74957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FF75-993A-43C3-BE2F-DD3FE3DE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9711-9252-42E3-9D39-48551BAC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examined some possible alterations to the resort and how they would affect ticket price.</a:t>
            </a:r>
          </a:p>
          <a:p>
            <a:r>
              <a:rPr lang="en-US" dirty="0"/>
              <a:t>Increasing the vertical drop by 150 feet and adding an additional chairlift could potentially increase ticket price support.</a:t>
            </a:r>
          </a:p>
          <a:p>
            <a:r>
              <a:rPr lang="en-US" dirty="0"/>
              <a:t>The proposed increase in snow making (2 acres) did not support a price increase, so is not advised.</a:t>
            </a:r>
          </a:p>
        </p:txBody>
      </p:sp>
    </p:spTree>
    <p:extLst>
      <p:ext uri="{BB962C8B-B14F-4D97-AF65-F5344CB8AC3E}">
        <p14:creationId xmlns:p14="http://schemas.microsoft.com/office/powerpoint/2010/main" val="164007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7065-A417-4AAD-B8D7-B9DE3180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6ABC-E742-4F62-BE1C-4BD63C1B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has provided valuable insights.</a:t>
            </a:r>
          </a:p>
          <a:p>
            <a:r>
              <a:rPr lang="en-US" dirty="0"/>
              <a:t>Notably, increasing the ticket price is justified based on the data.</a:t>
            </a:r>
          </a:p>
          <a:p>
            <a:r>
              <a:rPr lang="en-US" dirty="0"/>
              <a:t>Also, increasing vertical drop and adding a chairlift are strong ideas to consider.</a:t>
            </a:r>
          </a:p>
          <a:p>
            <a:r>
              <a:rPr lang="en-US" dirty="0"/>
              <a:t>Further study is advised, for example, number of visitors to the resort per season would aid additional </a:t>
            </a:r>
            <a:r>
              <a:rPr lang="en-US" dirty="0" err="1"/>
              <a:t>decisionmaking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0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1375</TotalTime>
  <Words>367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Big Mountain Resort Presentation</vt:lpstr>
      <vt:lpstr>Problem identification</vt:lpstr>
      <vt:lpstr>Recommendation and key findings</vt:lpstr>
      <vt:lpstr>Modeling results - 1</vt:lpstr>
      <vt:lpstr>Modeling results - 2</vt:lpstr>
      <vt:lpstr>Modeling results - 3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Presentation</dc:title>
  <dc:creator>Nick Taverner</dc:creator>
  <cp:lastModifiedBy>Nick Taverner</cp:lastModifiedBy>
  <cp:revision>8</cp:revision>
  <dcterms:created xsi:type="dcterms:W3CDTF">2021-03-28T00:07:34Z</dcterms:created>
  <dcterms:modified xsi:type="dcterms:W3CDTF">2021-03-28T23:02:34Z</dcterms:modified>
</cp:coreProperties>
</file>