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181</TotalTime>
  <Words>1118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Descrierea sitemul de AI</vt:lpstr>
      <vt:lpstr>Clasa Bot </vt:lpstr>
      <vt:lpstr>Clasa Bot. Ce fac variabilele ?</vt:lpstr>
      <vt:lpstr>Clasa Bot. Ce fac variabilele?</vt:lpstr>
      <vt:lpstr>Clasa Bot. Ce fac variabilele ?</vt:lpstr>
      <vt:lpstr>Clasa Bot. Ce fac variabilele ?</vt:lpstr>
      <vt:lpstr>Clasa Bot. Cum functioneaza FSM-ul?</vt:lpstr>
      <vt:lpstr>Clasa Bot. Cum functioneaza FSM-ul?</vt:lpstr>
      <vt:lpstr>Clasa Bot. Starea de Patrol</vt:lpstr>
      <vt:lpstr>Clasa Bot. Starea de Patrol.Cod</vt:lpstr>
      <vt:lpstr>Clasa Bot. Starea de Meet</vt:lpstr>
      <vt:lpstr>Clasa Bot. Starea de Meet</vt:lpstr>
      <vt:lpstr>Clasa Bot. Starea de Hospital</vt:lpstr>
      <vt:lpstr>Clasa Bot. Starea de Hospital.Cod</vt:lpstr>
      <vt:lpstr>Clasa Bot. Starea de AnyAction</vt:lpstr>
      <vt:lpstr>Clasa Bot. Starea de AnyAction</vt:lpstr>
      <vt:lpstr>Clasa Bot. Starea de AnyAction</vt:lpstr>
      <vt:lpstr>Clasa Bot. Starea de AnyAction</vt:lpstr>
      <vt:lpstr>Clasa Bot. Starea de AnyAction. Exemplu Cod</vt:lpstr>
      <vt:lpstr>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Descrierea fiecare clase din sitemul de AI</dc:title>
  <dc:creator>userica</dc:creator>
  <cp:lastModifiedBy>userica</cp:lastModifiedBy>
  <cp:revision>19</cp:revision>
  <dcterms:created xsi:type="dcterms:W3CDTF">2020-05-24T11:08:41Z</dcterms:created>
  <dcterms:modified xsi:type="dcterms:W3CDTF">2020-05-25T17:43:01Z</dcterms:modified>
</cp:coreProperties>
</file>