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00C2D17-B21A-476E-BE5D-8278D28A969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 o </a:t>
            </a:r>
            <a:r>
              <a:rPr lang="en-US" dirty="0" err="1" smtClean="0"/>
              <a:t>descriere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de </a:t>
            </a:r>
            <a:r>
              <a:rPr lang="en-US" dirty="0" err="1" smtClean="0"/>
              <a:t>ansamblu</a:t>
            </a:r>
            <a:r>
              <a:rPr lang="en-US" dirty="0" smtClean="0"/>
              <a:t>, </a:t>
            </a:r>
            <a:r>
              <a:rPr lang="en-US" dirty="0" err="1" smtClean="0"/>
              <a:t>detaliile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r>
              <a:rPr lang="en-US" dirty="0" smtClean="0"/>
              <a:t> se </a:t>
            </a:r>
            <a:r>
              <a:rPr lang="en-US" dirty="0" err="1" smtClean="0"/>
              <a:t>gasesc</a:t>
            </a:r>
            <a:r>
              <a:rPr lang="en-US" dirty="0" smtClean="0"/>
              <a:t> in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sursa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din </a:t>
            </a:r>
            <a:r>
              <a:rPr lang="en-US" dirty="0" err="1" smtClean="0"/>
              <a:t>sitemul</a:t>
            </a:r>
            <a:r>
              <a:rPr lang="en-US" dirty="0" smtClean="0"/>
              <a:t> de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Patrol.Cod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20575" cy="4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1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Meet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aceasta</a:t>
            </a:r>
            <a:r>
              <a:rPr lang="en-US" dirty="0" smtClean="0"/>
              <a:t> stare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in care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</a:t>
            </a:r>
            <a:r>
              <a:rPr lang="en-US" dirty="0" err="1" smtClean="0"/>
              <a:t>intalnesc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are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conditii</a:t>
            </a:r>
            <a:r>
              <a:rPr lang="en-US" dirty="0" smtClean="0"/>
              <a:t> ca </a:t>
            </a:r>
            <a:r>
              <a:rPr lang="en-US" dirty="0" err="1" smtClean="0"/>
              <a:t>amandoi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conditia</a:t>
            </a:r>
            <a:r>
              <a:rPr lang="en-US" dirty="0" smtClean="0"/>
              <a:t> </a:t>
            </a:r>
            <a:r>
              <a:rPr lang="en-US" dirty="0" err="1" smtClean="0"/>
              <a:t>legata</a:t>
            </a:r>
            <a:r>
              <a:rPr lang="en-US" dirty="0" smtClean="0"/>
              <a:t> de </a:t>
            </a:r>
            <a:r>
              <a:rPr lang="en-US" dirty="0" err="1" smtClean="0"/>
              <a:t>nivelul</a:t>
            </a:r>
            <a:r>
              <a:rPr lang="en-US" dirty="0" smtClean="0"/>
              <a:t> de </a:t>
            </a:r>
            <a:r>
              <a:rPr lang="en-US" dirty="0" err="1" smtClean="0"/>
              <a:t>sociabilitate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o data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</a:t>
            </a:r>
            <a:r>
              <a:rPr lang="en-US" dirty="0" err="1" smtClean="0"/>
              <a:t>intalnesc</a:t>
            </a:r>
            <a:r>
              <a:rPr lang="en-US" dirty="0" smtClean="0"/>
              <a:t>,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vorbeasca</a:t>
            </a:r>
            <a:r>
              <a:rPr lang="en-US" dirty="0" smtClean="0"/>
              <a:t> cu o </a:t>
            </a:r>
            <a:r>
              <a:rPr lang="en-US" dirty="0" err="1" smtClean="0"/>
              <a:t>anumita</a:t>
            </a:r>
            <a:r>
              <a:rPr lang="en-US" dirty="0" smtClean="0"/>
              <a:t> </a:t>
            </a:r>
            <a:r>
              <a:rPr lang="en-US" dirty="0" err="1" smtClean="0"/>
              <a:t>animatie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de </a:t>
            </a:r>
            <a:r>
              <a:rPr lang="en-US" dirty="0" err="1" smtClean="0"/>
              <a:t>secunde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TryMeetBot</a:t>
            </a:r>
            <a:r>
              <a:rPr lang="en-US" dirty="0" smtClean="0"/>
              <a:t>()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responsabila</a:t>
            </a:r>
            <a:r>
              <a:rPr lang="en-US" dirty="0" smtClean="0"/>
              <a:t> de </a:t>
            </a:r>
            <a:r>
              <a:rPr lang="en-US" dirty="0" err="1" smtClean="0"/>
              <a:t>tranzitita</a:t>
            </a:r>
            <a:r>
              <a:rPr lang="en-US" dirty="0" smtClean="0"/>
              <a:t> in </a:t>
            </a:r>
            <a:r>
              <a:rPr lang="en-US" dirty="0" err="1" smtClean="0"/>
              <a:t>starea</a:t>
            </a:r>
            <a:r>
              <a:rPr lang="en-US" dirty="0" smtClean="0"/>
              <a:t> de Meet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1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Meet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/>
              <a:t>starea</a:t>
            </a:r>
            <a:r>
              <a:rPr lang="en-US" dirty="0"/>
              <a:t> de meet se </a:t>
            </a:r>
            <a:r>
              <a:rPr lang="en-US" dirty="0" err="1"/>
              <a:t>foloseste</a:t>
            </a:r>
            <a:r>
              <a:rPr lang="en-US" dirty="0"/>
              <a:t> de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CanSeeObject</a:t>
            </a:r>
            <a:r>
              <a:rPr lang="en-US" dirty="0"/>
              <a:t>()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</a:t>
            </a:r>
            <a:r>
              <a:rPr lang="en-US" dirty="0" err="1" smtClean="0"/>
              <a:t>vad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primestie</a:t>
            </a:r>
            <a:r>
              <a:rPr lang="en-US" dirty="0" smtClean="0"/>
              <a:t> ca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transformul</a:t>
            </a:r>
            <a:r>
              <a:rPr lang="en-US" dirty="0" smtClean="0"/>
              <a:t> </a:t>
            </a:r>
            <a:r>
              <a:rPr lang="en-US" dirty="0" err="1" smtClean="0"/>
              <a:t>observatorului</a:t>
            </a:r>
            <a:r>
              <a:rPr lang="en-US" dirty="0" smtClean="0"/>
              <a:t>, </a:t>
            </a:r>
            <a:r>
              <a:rPr lang="en-US" dirty="0" err="1" smtClean="0"/>
              <a:t>transformul</a:t>
            </a:r>
            <a:r>
              <a:rPr lang="en-US" dirty="0" smtClean="0"/>
              <a:t> </a:t>
            </a:r>
            <a:r>
              <a:rPr lang="en-US" dirty="0" err="1" smtClean="0"/>
              <a:t>targetului</a:t>
            </a:r>
            <a:r>
              <a:rPr lang="en-US" dirty="0" smtClean="0"/>
              <a:t>, </a:t>
            </a:r>
            <a:r>
              <a:rPr lang="en-US" dirty="0" err="1" smtClean="0"/>
              <a:t>distanta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unghiul</a:t>
            </a:r>
            <a:r>
              <a:rPr lang="en-US" dirty="0" smtClean="0"/>
              <a:t>. Este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raycast-ul</a:t>
            </a:r>
            <a:r>
              <a:rPr lang="en-US" dirty="0" smtClean="0"/>
              <a:t> din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Hospital</a:t>
            </a:r>
          </a:p>
          <a:p>
            <a:pPr marL="0" indent="0">
              <a:buNone/>
            </a:pPr>
            <a:r>
              <a:rPr lang="en-US" dirty="0" smtClean="0"/>
              <a:t>-&gt; o data </a:t>
            </a:r>
            <a:r>
              <a:rPr lang="en-US" dirty="0" err="1" smtClean="0"/>
              <a:t>ce</a:t>
            </a:r>
            <a:r>
              <a:rPr lang="en-US" dirty="0" smtClean="0"/>
              <a:t> un bot </a:t>
            </a:r>
            <a:r>
              <a:rPr lang="en-US" dirty="0" err="1" smtClean="0"/>
              <a:t>ajunge</a:t>
            </a:r>
            <a:r>
              <a:rPr lang="en-US" dirty="0" smtClean="0"/>
              <a:t> la un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infectie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decat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acesta</a:t>
            </a:r>
            <a:r>
              <a:rPr lang="en-US" dirty="0" smtClean="0"/>
              <a:t> se duce la </a:t>
            </a:r>
            <a:r>
              <a:rPr lang="en-US" dirty="0" err="1" smtClean="0"/>
              <a:t>spital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se </a:t>
            </a:r>
            <a:r>
              <a:rPr lang="en-US" dirty="0" err="1" smtClean="0"/>
              <a:t>vindeca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infectat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acum</a:t>
            </a:r>
            <a:r>
              <a:rPr lang="en-US" dirty="0" smtClean="0"/>
              <a:t> </a:t>
            </a:r>
            <a:r>
              <a:rPr lang="en-US" dirty="0" err="1" smtClean="0"/>
              <a:t>incolo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paturile</a:t>
            </a:r>
            <a:r>
              <a:rPr lang="en-US" dirty="0" smtClean="0"/>
              <a:t> din </a:t>
            </a:r>
            <a:r>
              <a:rPr lang="en-US" dirty="0" err="1" smtClean="0"/>
              <a:t>spital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ocupate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botul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ajunge</a:t>
            </a:r>
            <a:r>
              <a:rPr lang="en-US" dirty="0" smtClean="0"/>
              <a:t> in </a:t>
            </a:r>
            <a:r>
              <a:rPr lang="en-US" dirty="0" err="1" smtClean="0"/>
              <a:t>starea</a:t>
            </a:r>
            <a:r>
              <a:rPr lang="en-US" dirty="0" smtClean="0"/>
              <a:t> de Hospital</a:t>
            </a:r>
          </a:p>
          <a:p>
            <a:pPr marL="0" indent="0">
              <a:buNone/>
            </a:pPr>
            <a:r>
              <a:rPr lang="en-US" dirty="0" smtClean="0"/>
              <a:t>-&gt; de </a:t>
            </a:r>
            <a:r>
              <a:rPr lang="en-US" dirty="0" err="1" smtClean="0"/>
              <a:t>asemenea</a:t>
            </a:r>
            <a:r>
              <a:rPr lang="en-US" dirty="0" smtClean="0"/>
              <a:t>, m-am </a:t>
            </a:r>
            <a:r>
              <a:rPr lang="en-US" dirty="0" err="1" smtClean="0"/>
              <a:t>gandit</a:t>
            </a:r>
            <a:r>
              <a:rPr lang="en-US" dirty="0" smtClean="0"/>
              <a:t> ca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spitale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 ca am </a:t>
            </a:r>
            <a:r>
              <a:rPr lang="en-US" dirty="0" err="1" smtClean="0"/>
              <a:t>creat</a:t>
            </a:r>
            <a:r>
              <a:rPr lang="en-US" dirty="0" smtClean="0"/>
              <a:t> o </a:t>
            </a:r>
            <a:r>
              <a:rPr lang="en-US" dirty="0" err="1" smtClean="0"/>
              <a:t>lista</a:t>
            </a:r>
            <a:r>
              <a:rPr lang="en-US" dirty="0" smtClean="0"/>
              <a:t> cu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spitalele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Hospital.Cod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Starea</a:t>
            </a:r>
            <a:r>
              <a:rPr lang="en-US" sz="2400" dirty="0" smtClean="0"/>
              <a:t> Hospital</a:t>
            </a:r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000" dirty="0" err="1" smtClean="0"/>
              <a:t>functia</a:t>
            </a:r>
            <a:r>
              <a:rPr lang="en-US" sz="2000" dirty="0" smtClean="0"/>
              <a:t> </a:t>
            </a:r>
            <a:r>
              <a:rPr lang="en-US" sz="2000" dirty="0" err="1" smtClean="0"/>
              <a:t>BedPosition</a:t>
            </a:r>
            <a:r>
              <a:rPr lang="en-US" sz="2000" dirty="0" smtClean="0"/>
              <a:t>() </a:t>
            </a:r>
            <a:r>
              <a:rPr lang="en-US" sz="2000" dirty="0" err="1" smtClean="0"/>
              <a:t>returneaza</a:t>
            </a:r>
            <a:r>
              <a:rPr lang="en-US" sz="2000" dirty="0" smtClean="0"/>
              <a:t> un </a:t>
            </a:r>
            <a:r>
              <a:rPr lang="en-US" sz="2000" dirty="0" err="1" smtClean="0"/>
              <a:t>pozitia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indexul</a:t>
            </a:r>
            <a:r>
              <a:rPr lang="en-US" sz="2000" dirty="0" smtClean="0"/>
              <a:t> </a:t>
            </a:r>
            <a:r>
              <a:rPr lang="en-US" sz="2000" dirty="0" err="1" smtClean="0"/>
              <a:t>patului</a:t>
            </a:r>
            <a:r>
              <a:rPr lang="en-US" sz="2000" dirty="0" smtClean="0"/>
              <a:t>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un pat liber. </a:t>
            </a:r>
            <a:r>
              <a:rPr lang="en-US" sz="2000" dirty="0" err="1" smtClean="0"/>
              <a:t>Daca</a:t>
            </a:r>
            <a:r>
              <a:rPr lang="en-US" sz="2000" dirty="0" smtClean="0"/>
              <a:t> nu </a:t>
            </a:r>
            <a:r>
              <a:rPr lang="en-US" sz="2000" dirty="0" err="1" smtClean="0"/>
              <a:t>este</a:t>
            </a:r>
            <a:r>
              <a:rPr lang="en-US" sz="2000" dirty="0" smtClean="0"/>
              <a:t> un pat liber, </a:t>
            </a:r>
            <a:r>
              <a:rPr lang="en-US" sz="2000" dirty="0" err="1" smtClean="0"/>
              <a:t>returneaza</a:t>
            </a:r>
            <a:r>
              <a:rPr lang="en-US" sz="2000" dirty="0" smtClean="0"/>
              <a:t> </a:t>
            </a:r>
            <a:r>
              <a:rPr lang="en-US" sz="2000" dirty="0" err="1" smtClean="0"/>
              <a:t>indexul</a:t>
            </a:r>
            <a:r>
              <a:rPr lang="en-US" sz="2000" dirty="0" smtClean="0"/>
              <a:t> -1.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76728"/>
            <a:ext cx="7557008" cy="382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sz="2900" dirty="0" err="1" smtClean="0"/>
              <a:t>pentru</a:t>
            </a:r>
            <a:r>
              <a:rPr lang="en-US" sz="2900" dirty="0" smtClean="0"/>
              <a:t> nu a </a:t>
            </a:r>
            <a:r>
              <a:rPr lang="en-US" sz="2900" dirty="0" err="1" smtClean="0"/>
              <a:t>avea</a:t>
            </a:r>
            <a:r>
              <a:rPr lang="en-US" sz="2900" dirty="0" smtClean="0"/>
              <a:t> </a:t>
            </a:r>
            <a:r>
              <a:rPr lang="en-US" sz="2900" dirty="0" err="1" smtClean="0"/>
              <a:t>foarte</a:t>
            </a:r>
            <a:r>
              <a:rPr lang="en-US" sz="2900" dirty="0" smtClean="0"/>
              <a:t> </a:t>
            </a:r>
            <a:r>
              <a:rPr lang="en-US" sz="2900" dirty="0" err="1" smtClean="0"/>
              <a:t>multe</a:t>
            </a:r>
            <a:r>
              <a:rPr lang="en-US" sz="2900" dirty="0" smtClean="0"/>
              <a:t> </a:t>
            </a:r>
            <a:r>
              <a:rPr lang="en-US" sz="2900" dirty="0" err="1" smtClean="0"/>
              <a:t>stari</a:t>
            </a:r>
            <a:r>
              <a:rPr lang="en-US" sz="2900" dirty="0" smtClean="0"/>
              <a:t> de Typing, Writing, Looking </a:t>
            </a:r>
            <a:r>
              <a:rPr lang="en-US" sz="2900" dirty="0" err="1" smtClean="0"/>
              <a:t>etc</a:t>
            </a:r>
            <a:r>
              <a:rPr lang="en-US" sz="2900" dirty="0" smtClean="0"/>
              <a:t>, am </a:t>
            </a:r>
            <a:r>
              <a:rPr lang="en-US" sz="2900" dirty="0" err="1" smtClean="0"/>
              <a:t>decis</a:t>
            </a:r>
            <a:r>
              <a:rPr lang="en-US" sz="2900" dirty="0" smtClean="0"/>
              <a:t> ca </a:t>
            </a:r>
            <a:r>
              <a:rPr lang="en-US" sz="2900" dirty="0" err="1" smtClean="0"/>
              <a:t>cel</a:t>
            </a:r>
            <a:r>
              <a:rPr lang="en-US" sz="2900" dirty="0" smtClean="0"/>
              <a:t> </a:t>
            </a:r>
            <a:r>
              <a:rPr lang="en-US" sz="2900" dirty="0" err="1" smtClean="0"/>
              <a:t>mai</a:t>
            </a:r>
            <a:r>
              <a:rPr lang="en-US" sz="2900" dirty="0" smtClean="0"/>
              <a:t> bine </a:t>
            </a:r>
            <a:r>
              <a:rPr lang="en-US" sz="2900" dirty="0" err="1" smtClean="0"/>
              <a:t>ar</a:t>
            </a:r>
            <a:r>
              <a:rPr lang="en-US" sz="2900" dirty="0" smtClean="0"/>
              <a:t> fi </a:t>
            </a:r>
            <a:r>
              <a:rPr lang="en-US" sz="2900" dirty="0" err="1" smtClean="0"/>
              <a:t>sa</a:t>
            </a:r>
            <a:r>
              <a:rPr lang="en-US" sz="2900" dirty="0" smtClean="0"/>
              <a:t> </a:t>
            </a:r>
            <a:r>
              <a:rPr lang="en-US" sz="2900" dirty="0" err="1" smtClean="0"/>
              <a:t>abstractizez</a:t>
            </a:r>
            <a:r>
              <a:rPr lang="en-US" sz="2900" dirty="0" smtClean="0"/>
              <a:t> </a:t>
            </a:r>
            <a:r>
              <a:rPr lang="en-US" sz="2900" dirty="0" err="1" smtClean="0"/>
              <a:t>toate</a:t>
            </a:r>
            <a:r>
              <a:rPr lang="en-US" sz="2900" dirty="0" smtClean="0"/>
              <a:t> </a:t>
            </a:r>
            <a:r>
              <a:rPr lang="en-US" sz="2900" dirty="0" err="1" smtClean="0"/>
              <a:t>actiunile</a:t>
            </a:r>
            <a:r>
              <a:rPr lang="en-US" sz="2900" dirty="0" smtClean="0"/>
              <a:t>, </a:t>
            </a:r>
            <a:r>
              <a:rPr lang="en-US" sz="2900" dirty="0" err="1" smtClean="0"/>
              <a:t>astfel</a:t>
            </a:r>
            <a:r>
              <a:rPr lang="en-US" sz="2900" dirty="0" smtClean="0"/>
              <a:t> nu </a:t>
            </a:r>
            <a:r>
              <a:rPr lang="en-US" sz="2900" dirty="0" err="1" smtClean="0"/>
              <a:t>fac</a:t>
            </a:r>
            <a:r>
              <a:rPr lang="en-US" sz="2900" dirty="0" smtClean="0"/>
              <a:t> </a:t>
            </a:r>
            <a:r>
              <a:rPr lang="en-US" sz="2900" dirty="0" err="1" smtClean="0"/>
              <a:t>diferenta</a:t>
            </a:r>
            <a:r>
              <a:rPr lang="en-US" sz="2900" dirty="0" smtClean="0"/>
              <a:t> </a:t>
            </a:r>
            <a:r>
              <a:rPr lang="en-US" sz="2900" dirty="0" err="1" smtClean="0"/>
              <a:t>intre</a:t>
            </a:r>
            <a:r>
              <a:rPr lang="en-US" sz="2900" dirty="0" smtClean="0"/>
              <a:t> o </a:t>
            </a:r>
            <a:r>
              <a:rPr lang="en-US" sz="2900" dirty="0" err="1" smtClean="0"/>
              <a:t>actiune</a:t>
            </a:r>
            <a:r>
              <a:rPr lang="en-US" sz="2900" dirty="0" smtClean="0"/>
              <a:t> de Typing </a:t>
            </a:r>
            <a:r>
              <a:rPr lang="en-US" sz="2900" dirty="0" err="1" smtClean="0"/>
              <a:t>si</a:t>
            </a:r>
            <a:r>
              <a:rPr lang="en-US" sz="2900" dirty="0" smtClean="0"/>
              <a:t> </a:t>
            </a:r>
            <a:r>
              <a:rPr lang="en-US" sz="2900" dirty="0" err="1" smtClean="0"/>
              <a:t>una</a:t>
            </a:r>
            <a:r>
              <a:rPr lang="en-US" sz="2900" dirty="0" smtClean="0"/>
              <a:t> de Looking</a:t>
            </a:r>
          </a:p>
          <a:p>
            <a:pPr marL="0" indent="0">
              <a:buNone/>
            </a:pPr>
            <a:r>
              <a:rPr lang="en-US" sz="2900" dirty="0" smtClean="0"/>
              <a:t>-&gt; in </a:t>
            </a:r>
            <a:r>
              <a:rPr lang="en-US" sz="2900" dirty="0" err="1" smtClean="0"/>
              <a:t>pricipiu</a:t>
            </a:r>
            <a:r>
              <a:rPr lang="en-US" sz="2900" dirty="0" smtClean="0"/>
              <a:t> </a:t>
            </a:r>
            <a:r>
              <a:rPr lang="en-US" sz="2900" dirty="0" err="1" smtClean="0"/>
              <a:t>fiecare</a:t>
            </a:r>
            <a:r>
              <a:rPr lang="en-US" sz="2900" dirty="0" smtClean="0"/>
              <a:t> </a:t>
            </a:r>
            <a:r>
              <a:rPr lang="en-US" sz="2900" dirty="0" err="1" smtClean="0"/>
              <a:t>actiune</a:t>
            </a:r>
            <a:r>
              <a:rPr lang="en-US" sz="2900" dirty="0" smtClean="0"/>
              <a:t> </a:t>
            </a:r>
            <a:r>
              <a:rPr lang="en-US" sz="2900" dirty="0" err="1" smtClean="0"/>
              <a:t>este</a:t>
            </a:r>
            <a:r>
              <a:rPr lang="en-US" sz="2900" dirty="0" smtClean="0"/>
              <a:t> </a:t>
            </a:r>
            <a:r>
              <a:rPr lang="en-US" sz="2900" dirty="0" err="1" smtClean="0"/>
              <a:t>determinata</a:t>
            </a:r>
            <a:r>
              <a:rPr lang="en-US" sz="2900" dirty="0" smtClean="0"/>
              <a:t> de un </a:t>
            </a:r>
            <a:r>
              <a:rPr lang="en-US" sz="2900" dirty="0" err="1" smtClean="0"/>
              <a:t>loc</a:t>
            </a:r>
            <a:r>
              <a:rPr lang="en-US" sz="2900" dirty="0" smtClean="0"/>
              <a:t> in care se </a:t>
            </a:r>
            <a:r>
              <a:rPr lang="en-US" sz="2900" dirty="0" err="1" smtClean="0"/>
              <a:t>desfasoara</a:t>
            </a:r>
            <a:r>
              <a:rPr lang="en-US" sz="2900" dirty="0" smtClean="0"/>
              <a:t> </a:t>
            </a:r>
            <a:r>
              <a:rPr lang="en-US" sz="2900" dirty="0" err="1" smtClean="0"/>
              <a:t>asctiunea</a:t>
            </a:r>
            <a:r>
              <a:rPr lang="en-US" sz="2900" dirty="0" smtClean="0"/>
              <a:t>, </a:t>
            </a:r>
            <a:r>
              <a:rPr lang="en-US" sz="2900" dirty="0" err="1" smtClean="0"/>
              <a:t>si</a:t>
            </a:r>
            <a:r>
              <a:rPr lang="en-US" sz="2900" dirty="0" smtClean="0"/>
              <a:t> de o </a:t>
            </a:r>
            <a:r>
              <a:rPr lang="en-US" sz="2900" dirty="0" err="1" smtClean="0"/>
              <a:t>anumita</a:t>
            </a:r>
            <a:r>
              <a:rPr lang="en-US" sz="2900" dirty="0" smtClean="0"/>
              <a:t> </a:t>
            </a:r>
            <a:r>
              <a:rPr lang="en-US" sz="2900" dirty="0" err="1" smtClean="0"/>
              <a:t>animatie</a:t>
            </a:r>
            <a:r>
              <a:rPr lang="en-US" sz="2900" dirty="0" smtClean="0"/>
              <a:t> </a:t>
            </a:r>
            <a:r>
              <a:rPr lang="en-US" sz="2900" dirty="0" err="1" smtClean="0"/>
              <a:t>pe</a:t>
            </a:r>
            <a:r>
              <a:rPr lang="en-US" sz="2900" dirty="0" smtClean="0"/>
              <a:t> care o are </a:t>
            </a:r>
            <a:r>
              <a:rPr lang="en-US" sz="2900" dirty="0" err="1" smtClean="0"/>
              <a:t>botul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-&gt; de </a:t>
            </a:r>
            <a:r>
              <a:rPr lang="en-US" sz="2900" dirty="0" err="1" smtClean="0"/>
              <a:t>asemenea</a:t>
            </a:r>
            <a:r>
              <a:rPr lang="en-US" sz="2900" dirty="0" smtClean="0"/>
              <a:t> </a:t>
            </a:r>
            <a:r>
              <a:rPr lang="en-US" sz="2900" dirty="0" err="1" smtClean="0"/>
              <a:t>fiecare</a:t>
            </a:r>
            <a:r>
              <a:rPr lang="en-US" sz="2900" dirty="0" smtClean="0"/>
              <a:t> stare are un </a:t>
            </a:r>
            <a:r>
              <a:rPr lang="en-US" sz="2900" dirty="0" err="1" smtClean="0"/>
              <a:t>nume</a:t>
            </a:r>
            <a:r>
              <a:rPr lang="en-US" sz="2900" dirty="0" smtClean="0"/>
              <a:t> </a:t>
            </a:r>
            <a:r>
              <a:rPr lang="en-US" sz="2900" dirty="0" err="1" smtClean="0"/>
              <a:t>pentru</a:t>
            </a:r>
            <a:r>
              <a:rPr lang="en-US" sz="2900" dirty="0" smtClean="0"/>
              <a:t> a </a:t>
            </a:r>
            <a:r>
              <a:rPr lang="en-US" sz="2900" dirty="0" err="1" smtClean="0"/>
              <a:t>putea</a:t>
            </a:r>
            <a:r>
              <a:rPr lang="en-US" sz="2900" dirty="0" smtClean="0"/>
              <a:t> </a:t>
            </a:r>
            <a:r>
              <a:rPr lang="en-US" sz="2900" dirty="0" err="1" smtClean="0"/>
              <a:t>afisa</a:t>
            </a:r>
            <a:r>
              <a:rPr lang="en-US" sz="2900" dirty="0" smtClean="0"/>
              <a:t> in editor </a:t>
            </a:r>
            <a:r>
              <a:rPr lang="en-US" sz="2900" dirty="0" err="1" smtClean="0"/>
              <a:t>usor</a:t>
            </a:r>
            <a:endParaRPr lang="en-US" sz="29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sz="2900" dirty="0" err="1" smtClean="0"/>
              <a:t>este</a:t>
            </a:r>
            <a:r>
              <a:rPr lang="en-US" sz="2900" dirty="0" smtClean="0"/>
              <a:t> </a:t>
            </a:r>
            <a:r>
              <a:rPr lang="en-US" sz="2900" dirty="0"/>
              <a:t>o </a:t>
            </a:r>
            <a:r>
              <a:rPr lang="en-US" sz="2900" dirty="0" err="1"/>
              <a:t>abstractizare</a:t>
            </a:r>
            <a:r>
              <a:rPr lang="en-US" sz="2900" dirty="0"/>
              <a:t> imperfecta </a:t>
            </a:r>
            <a:r>
              <a:rPr lang="en-US" sz="2900" dirty="0" err="1"/>
              <a:t>si</a:t>
            </a:r>
            <a:r>
              <a:rPr lang="en-US" sz="2900" dirty="0"/>
              <a:t> </a:t>
            </a:r>
            <a:r>
              <a:rPr lang="en-US" sz="2900" dirty="0" err="1"/>
              <a:t>probabil</a:t>
            </a:r>
            <a:r>
              <a:rPr lang="en-US" sz="2900" dirty="0"/>
              <a:t> </a:t>
            </a:r>
            <a:r>
              <a:rPr lang="en-US" sz="2900" dirty="0" err="1"/>
              <a:t>va</a:t>
            </a:r>
            <a:r>
              <a:rPr lang="en-US" sz="2900" dirty="0"/>
              <a:t> fi </a:t>
            </a:r>
            <a:r>
              <a:rPr lang="en-US" sz="2900" dirty="0" err="1"/>
              <a:t>modificata</a:t>
            </a:r>
            <a:r>
              <a:rPr lang="en-US" sz="2900" dirty="0"/>
              <a:t> </a:t>
            </a:r>
            <a:r>
              <a:rPr lang="en-US" sz="2900" dirty="0" err="1"/>
              <a:t>pe</a:t>
            </a:r>
            <a:r>
              <a:rPr lang="en-US" sz="2900" dirty="0"/>
              <a:t> </a:t>
            </a:r>
            <a:r>
              <a:rPr lang="en-US" sz="2900" dirty="0" err="1"/>
              <a:t>parcurs</a:t>
            </a:r>
            <a:r>
              <a:rPr lang="en-US" sz="2900" dirty="0"/>
              <a:t> </a:t>
            </a:r>
            <a:r>
              <a:rPr lang="en-US" sz="2900" dirty="0" err="1"/>
              <a:t>pentru</a:t>
            </a:r>
            <a:r>
              <a:rPr lang="en-US" sz="2900" dirty="0"/>
              <a:t> </a:t>
            </a:r>
            <a:r>
              <a:rPr lang="en-US" sz="2900" dirty="0" err="1"/>
              <a:t>stari</a:t>
            </a:r>
            <a:r>
              <a:rPr lang="en-US" sz="2900" dirty="0"/>
              <a:t> </a:t>
            </a:r>
            <a:r>
              <a:rPr lang="en-US" sz="2900" dirty="0" err="1"/>
              <a:t>mai</a:t>
            </a:r>
            <a:r>
              <a:rPr lang="en-US" sz="2900" dirty="0"/>
              <a:t> </a:t>
            </a:r>
            <a:r>
              <a:rPr lang="en-US" sz="2900" dirty="0" err="1" smtClean="0"/>
              <a:t>complexe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-&gt; </a:t>
            </a:r>
            <a:r>
              <a:rPr lang="en-US" sz="2900" dirty="0" err="1" smtClean="0"/>
              <a:t>starea</a:t>
            </a:r>
            <a:r>
              <a:rPr lang="en-US" sz="2900" dirty="0" smtClean="0"/>
              <a:t> </a:t>
            </a:r>
            <a:r>
              <a:rPr lang="en-US" sz="2900" dirty="0"/>
              <a:t>de Meet de </a:t>
            </a:r>
            <a:r>
              <a:rPr lang="en-US" sz="2900" dirty="0" err="1"/>
              <a:t>exemplu</a:t>
            </a:r>
            <a:r>
              <a:rPr lang="en-US" sz="2900" dirty="0"/>
              <a:t> nu </a:t>
            </a:r>
            <a:r>
              <a:rPr lang="en-US" sz="2900" dirty="0" err="1"/>
              <a:t>poate</a:t>
            </a:r>
            <a:r>
              <a:rPr lang="en-US" sz="2900" dirty="0"/>
              <a:t> fi </a:t>
            </a:r>
            <a:r>
              <a:rPr lang="en-US" sz="2900" dirty="0" err="1"/>
              <a:t>gandita</a:t>
            </a:r>
            <a:r>
              <a:rPr lang="en-US" sz="2900" dirty="0"/>
              <a:t> in </a:t>
            </a:r>
            <a:r>
              <a:rPr lang="en-US" sz="2900" dirty="0" err="1"/>
              <a:t>acest</a:t>
            </a:r>
            <a:r>
              <a:rPr lang="en-US" sz="2900" dirty="0"/>
              <a:t> </a:t>
            </a:r>
            <a:r>
              <a:rPr lang="en-US" sz="2900" dirty="0" err="1"/>
              <a:t>fel</a:t>
            </a:r>
            <a:r>
              <a:rPr lang="en-US" sz="2900" dirty="0"/>
              <a:t>, </a:t>
            </a:r>
            <a:r>
              <a:rPr lang="en-US" sz="2900" dirty="0" err="1"/>
              <a:t>este</a:t>
            </a:r>
            <a:r>
              <a:rPr lang="en-US" sz="2900" dirty="0"/>
              <a:t> un </a:t>
            </a:r>
            <a:r>
              <a:rPr lang="en-US" sz="2900" dirty="0" err="1"/>
              <a:t>caz</a:t>
            </a:r>
            <a:r>
              <a:rPr lang="en-US" sz="2900" dirty="0"/>
              <a:t> particular </a:t>
            </a:r>
            <a:r>
              <a:rPr lang="en-US" sz="2900" dirty="0" err="1"/>
              <a:t>deoarece</a:t>
            </a:r>
            <a:r>
              <a:rPr lang="en-US" sz="2900" dirty="0"/>
              <a:t> </a:t>
            </a:r>
            <a:r>
              <a:rPr lang="en-US" sz="2900" dirty="0" err="1"/>
              <a:t>cumva</a:t>
            </a:r>
            <a:r>
              <a:rPr lang="en-US" sz="2900" dirty="0"/>
              <a:t> </a:t>
            </a:r>
            <a:r>
              <a:rPr lang="en-US" sz="2900" dirty="0" err="1"/>
              <a:t>starea</a:t>
            </a:r>
            <a:r>
              <a:rPr lang="en-US" sz="2900" dirty="0"/>
              <a:t> are </a:t>
            </a:r>
            <a:r>
              <a:rPr lang="en-US" sz="2900" dirty="0" err="1"/>
              <a:t>grija</a:t>
            </a:r>
            <a:r>
              <a:rPr lang="en-US" sz="2900" dirty="0"/>
              <a:t> de </a:t>
            </a:r>
            <a:r>
              <a:rPr lang="en-US" sz="2900" dirty="0" err="1"/>
              <a:t>doi</a:t>
            </a:r>
            <a:r>
              <a:rPr lang="en-US" sz="2900" dirty="0"/>
              <a:t> </a:t>
            </a:r>
            <a:r>
              <a:rPr lang="en-US" sz="2900" dirty="0" err="1"/>
              <a:t>boti</a:t>
            </a:r>
            <a:r>
              <a:rPr lang="en-US" sz="2900" dirty="0"/>
              <a:t> </a:t>
            </a:r>
            <a:r>
              <a:rPr lang="en-US" sz="2900" dirty="0" err="1"/>
              <a:t>simultan</a:t>
            </a:r>
            <a:r>
              <a:rPr lang="en-US" sz="2900" dirty="0"/>
              <a:t>, </a:t>
            </a:r>
            <a:r>
              <a:rPr lang="en-US" sz="2900" dirty="0" err="1"/>
              <a:t>poate</a:t>
            </a:r>
            <a:r>
              <a:rPr lang="en-US" sz="2900" dirty="0"/>
              <a:t> </a:t>
            </a:r>
            <a:r>
              <a:rPr lang="en-US" sz="2900" dirty="0" err="1"/>
              <a:t>pe</a:t>
            </a:r>
            <a:r>
              <a:rPr lang="en-US" sz="2900" dirty="0"/>
              <a:t> </a:t>
            </a:r>
            <a:r>
              <a:rPr lang="en-US" sz="2900" dirty="0" err="1"/>
              <a:t>viitor</a:t>
            </a:r>
            <a:r>
              <a:rPr lang="en-US" sz="2900" dirty="0"/>
              <a:t> </a:t>
            </a:r>
            <a:r>
              <a:rPr lang="en-US" sz="2900" dirty="0" err="1"/>
              <a:t>voi</a:t>
            </a:r>
            <a:r>
              <a:rPr lang="en-US" sz="2900" dirty="0"/>
              <a:t> </a:t>
            </a:r>
            <a:r>
              <a:rPr lang="en-US" sz="2900" dirty="0" err="1"/>
              <a:t>putea</a:t>
            </a:r>
            <a:r>
              <a:rPr lang="en-US" sz="2900" dirty="0"/>
              <a:t> </a:t>
            </a:r>
            <a:r>
              <a:rPr lang="en-US" sz="2900" dirty="0" err="1"/>
              <a:t>integra</a:t>
            </a:r>
            <a:r>
              <a:rPr lang="en-US" sz="2900" dirty="0"/>
              <a:t> stare de Meet in </a:t>
            </a:r>
            <a:r>
              <a:rPr lang="en-US" sz="2900" dirty="0" err="1"/>
              <a:t>starea</a:t>
            </a:r>
            <a:r>
              <a:rPr lang="en-US" sz="2900" dirty="0"/>
              <a:t> de </a:t>
            </a:r>
            <a:r>
              <a:rPr lang="en-US" sz="2900" dirty="0" err="1"/>
              <a:t>AnyAction</a:t>
            </a:r>
            <a:r>
              <a:rPr lang="en-US" sz="2900" dirty="0"/>
              <a:t>, </a:t>
            </a:r>
            <a:r>
              <a:rPr lang="en-US" sz="2900" dirty="0" err="1"/>
              <a:t>momentan</a:t>
            </a:r>
            <a:r>
              <a:rPr lang="en-US" sz="2900" dirty="0"/>
              <a:t> nu am </a:t>
            </a:r>
            <a:r>
              <a:rPr lang="en-US" sz="2900" dirty="0" err="1"/>
              <a:t>gasit</a:t>
            </a:r>
            <a:r>
              <a:rPr lang="en-US" sz="2900" dirty="0"/>
              <a:t> o </a:t>
            </a:r>
            <a:r>
              <a:rPr lang="en-US" sz="2900" dirty="0" err="1"/>
              <a:t>cale</a:t>
            </a:r>
            <a:r>
              <a:rPr lang="en-US" sz="2900" dirty="0"/>
              <a:t> </a:t>
            </a:r>
            <a:r>
              <a:rPr lang="en-US" sz="2900" dirty="0" err="1"/>
              <a:t>pentru</a:t>
            </a:r>
            <a:r>
              <a:rPr lang="en-US" sz="2900" dirty="0"/>
              <a:t> </a:t>
            </a:r>
            <a:r>
              <a:rPr lang="en-US" sz="2900" dirty="0" err="1"/>
              <a:t>asta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initial am </a:t>
            </a:r>
            <a:r>
              <a:rPr lang="en-US" dirty="0" err="1" smtClean="0"/>
              <a:t>facut</a:t>
            </a:r>
            <a:r>
              <a:rPr lang="en-US" dirty="0" smtClean="0"/>
              <a:t> cate o </a:t>
            </a:r>
            <a:r>
              <a:rPr lang="en-US" dirty="0" err="1" smtClean="0"/>
              <a:t>corutina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tip de </a:t>
            </a:r>
            <a:r>
              <a:rPr lang="en-US" dirty="0" err="1" smtClean="0"/>
              <a:t>actiune</a:t>
            </a:r>
            <a:r>
              <a:rPr lang="en-US" dirty="0" smtClean="0"/>
              <a:t>, </a:t>
            </a:r>
            <a:r>
              <a:rPr lang="en-US" dirty="0" err="1" smtClean="0"/>
              <a:t>insa</a:t>
            </a:r>
            <a:r>
              <a:rPr lang="en-US" dirty="0" smtClean="0"/>
              <a:t> mi-am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seama</a:t>
            </a:r>
            <a:r>
              <a:rPr lang="en-US" dirty="0" smtClean="0"/>
              <a:t> ca </a:t>
            </a:r>
            <a:r>
              <a:rPr lang="en-US" dirty="0" err="1" smtClean="0"/>
              <a:t>logica</a:t>
            </a:r>
            <a:r>
              <a:rPr lang="en-US" dirty="0" smtClean="0"/>
              <a:t> din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corutina</a:t>
            </a:r>
            <a:r>
              <a:rPr lang="en-US" dirty="0" smtClean="0"/>
              <a:t> </a:t>
            </a:r>
            <a:r>
              <a:rPr lang="en-US" dirty="0" err="1" smtClean="0"/>
              <a:t>seamana</a:t>
            </a:r>
            <a:r>
              <a:rPr lang="en-US" dirty="0"/>
              <a:t> </a:t>
            </a:r>
            <a:r>
              <a:rPr lang="en-US" dirty="0" smtClean="0"/>
              <a:t>: o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initializare</a:t>
            </a:r>
            <a:r>
              <a:rPr lang="en-US" dirty="0" smtClean="0"/>
              <a:t>, un </a:t>
            </a:r>
            <a:r>
              <a:rPr lang="en-US" dirty="0" err="1" smtClean="0"/>
              <a:t>timp</a:t>
            </a:r>
            <a:r>
              <a:rPr lang="en-US" dirty="0" smtClean="0"/>
              <a:t> de </a:t>
            </a:r>
            <a:r>
              <a:rPr lang="en-US" dirty="0" err="1" smtClean="0"/>
              <a:t>asteptare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abstraciza</a:t>
            </a:r>
            <a:r>
              <a:rPr lang="en-US" dirty="0" smtClean="0"/>
              <a:t> in </a:t>
            </a:r>
            <a:r>
              <a:rPr lang="en-US" dirty="0" err="1" smtClean="0"/>
              <a:t>continuare</a:t>
            </a:r>
            <a:r>
              <a:rPr lang="en-US" dirty="0" smtClean="0"/>
              <a:t> am </a:t>
            </a:r>
            <a:r>
              <a:rPr lang="en-US" dirty="0" err="1" smtClean="0"/>
              <a:t>creat</a:t>
            </a:r>
            <a:r>
              <a:rPr lang="en-US" dirty="0" smtClean="0"/>
              <a:t> o </a:t>
            </a:r>
            <a:r>
              <a:rPr lang="en-US" dirty="0" err="1" smtClean="0"/>
              <a:t>corutina</a:t>
            </a:r>
            <a:r>
              <a:rPr lang="en-US" dirty="0" smtClean="0"/>
              <a:t> </a:t>
            </a:r>
            <a:r>
              <a:rPr lang="en-US" dirty="0" err="1" smtClean="0"/>
              <a:t>generica</a:t>
            </a:r>
            <a:r>
              <a:rPr lang="en-US" dirty="0" smtClean="0"/>
              <a:t> care </a:t>
            </a:r>
            <a:r>
              <a:rPr lang="en-US" dirty="0" err="1" smtClean="0"/>
              <a:t>primeste</a:t>
            </a:r>
            <a:r>
              <a:rPr lang="en-US" dirty="0" smtClean="0"/>
              <a:t> ca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initializare</a:t>
            </a:r>
            <a:r>
              <a:rPr lang="en-US" dirty="0" smtClean="0"/>
              <a:t>,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asteptat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specificata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initializare</a:t>
            </a:r>
            <a:r>
              <a:rPr lang="en-US" dirty="0" smtClean="0"/>
              <a:t>/de </a:t>
            </a:r>
            <a:r>
              <a:rPr lang="en-US" dirty="0" err="1" smtClean="0"/>
              <a:t>iesire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sz="2400" dirty="0" err="1" smtClean="0"/>
              <a:t>astfel</a:t>
            </a:r>
            <a:r>
              <a:rPr lang="en-US" sz="2400" dirty="0" smtClean="0"/>
              <a:t> pot </a:t>
            </a:r>
            <a:r>
              <a:rPr lang="en-US" sz="2400" dirty="0" err="1" smtClean="0"/>
              <a:t>crea</a:t>
            </a:r>
            <a:r>
              <a:rPr lang="en-US" sz="2400" dirty="0" smtClean="0"/>
              <a:t> </a:t>
            </a:r>
            <a:r>
              <a:rPr lang="en-US" sz="2400" dirty="0" err="1" smtClean="0"/>
              <a:t>usor</a:t>
            </a:r>
            <a:r>
              <a:rPr lang="en-US" sz="2400" dirty="0" smtClean="0"/>
              <a:t> </a:t>
            </a:r>
            <a:r>
              <a:rPr lang="en-US" sz="2400" dirty="0" err="1" smtClean="0"/>
              <a:t>logica</a:t>
            </a:r>
            <a:r>
              <a:rPr lang="en-US" sz="2400" dirty="0" smtClean="0"/>
              <a:t> din </a:t>
            </a:r>
            <a:r>
              <a:rPr lang="en-US" sz="2400" dirty="0" err="1" smtClean="0"/>
              <a:t>spatele</a:t>
            </a:r>
            <a:r>
              <a:rPr lang="en-US" sz="2400" dirty="0" smtClean="0"/>
              <a:t> </a:t>
            </a:r>
            <a:r>
              <a:rPr lang="en-US" sz="2400" dirty="0" err="1" smtClean="0"/>
              <a:t>actiunii</a:t>
            </a:r>
            <a:r>
              <a:rPr lang="en-US" sz="2400" dirty="0" smtClean="0"/>
              <a:t>,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typing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La final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 smtClean="0"/>
              <a:t>doar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apelez</a:t>
            </a:r>
            <a:r>
              <a:rPr lang="en-US" sz="2400" dirty="0" smtClean="0"/>
              <a:t> </a:t>
            </a:r>
            <a:r>
              <a:rPr lang="en-US" sz="2400" dirty="0" err="1" smtClean="0"/>
              <a:t>corutina</a:t>
            </a:r>
            <a:r>
              <a:rPr lang="en-US" sz="2400" dirty="0" smtClean="0"/>
              <a:t> de </a:t>
            </a:r>
            <a:r>
              <a:rPr lang="en-US" sz="2400" dirty="0" err="1" smtClean="0"/>
              <a:t>parametrii</a:t>
            </a:r>
            <a:r>
              <a:rPr lang="en-US" sz="2400" dirty="0" smtClean="0"/>
              <a:t> </a:t>
            </a:r>
            <a:r>
              <a:rPr lang="en-US" sz="2400" dirty="0" err="1" smtClean="0"/>
              <a:t>start,end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waitTime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48196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638800"/>
            <a:ext cx="5353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r>
              <a:rPr lang="en-US" dirty="0" smtClean="0"/>
              <a:t>. </a:t>
            </a:r>
            <a:r>
              <a:rPr lang="en-US" dirty="0" err="1" smtClean="0"/>
              <a:t>Exemplu</a:t>
            </a:r>
            <a:r>
              <a:rPr lang="en-US" dirty="0" smtClean="0"/>
              <a:t> 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-&gt; </a:t>
            </a:r>
            <a:r>
              <a:rPr lang="en-US" sz="1800" dirty="0" smtClean="0"/>
              <a:t>cu </a:t>
            </a:r>
            <a:r>
              <a:rPr lang="en-US" sz="1800" dirty="0" err="1" smtClean="0"/>
              <a:t>aceste</a:t>
            </a:r>
            <a:r>
              <a:rPr lang="en-US" sz="1800" dirty="0" smtClean="0"/>
              <a:t> </a:t>
            </a:r>
            <a:r>
              <a:rPr lang="en-US" sz="1800" dirty="0" err="1" smtClean="0"/>
              <a:t>abstractizarii</a:t>
            </a:r>
            <a:r>
              <a:rPr lang="en-US" sz="1800" dirty="0" smtClean="0"/>
              <a:t> pot </a:t>
            </a:r>
            <a:r>
              <a:rPr lang="en-US" sz="1800" dirty="0" err="1" smtClean="0"/>
              <a:t>crea</a:t>
            </a:r>
            <a:r>
              <a:rPr lang="en-US" sz="1800" dirty="0" smtClean="0"/>
              <a:t> </a:t>
            </a:r>
            <a:r>
              <a:rPr lang="en-US" sz="1800" dirty="0" err="1" smtClean="0"/>
              <a:t>usor</a:t>
            </a:r>
            <a:r>
              <a:rPr lang="en-US" sz="1800" dirty="0" smtClean="0"/>
              <a:t> </a:t>
            </a:r>
            <a:r>
              <a:rPr lang="en-US" sz="1800" dirty="0" err="1" smtClean="0"/>
              <a:t>diferite</a:t>
            </a:r>
            <a:r>
              <a:rPr lang="en-US" sz="1800" dirty="0" smtClean="0"/>
              <a:t> </a:t>
            </a:r>
            <a:r>
              <a:rPr lang="en-US" sz="1800" dirty="0" err="1" smtClean="0"/>
              <a:t>actiuni</a:t>
            </a:r>
            <a:r>
              <a:rPr lang="en-US" sz="1800" dirty="0" smtClean="0"/>
              <a:t> </a:t>
            </a:r>
            <a:r>
              <a:rPr lang="en-US" sz="1800" dirty="0" err="1" smtClean="0"/>
              <a:t>fara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trebuiasca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adaug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mult</a:t>
            </a:r>
            <a:r>
              <a:rPr lang="en-US" sz="1800" dirty="0" smtClean="0"/>
              <a:t> cod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2" y="2895600"/>
            <a:ext cx="3992681" cy="333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: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sociableLevel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reprezinta</a:t>
            </a:r>
            <a:r>
              <a:rPr lang="en-US" dirty="0" smtClean="0"/>
              <a:t> cat de </a:t>
            </a:r>
            <a:r>
              <a:rPr lang="en-US" dirty="0" err="1" smtClean="0"/>
              <a:t>sociabil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agentul</a:t>
            </a:r>
            <a:r>
              <a:rPr lang="en-US" dirty="0" smtClean="0"/>
              <a:t>, cat de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interactioneaza</a:t>
            </a:r>
            <a:r>
              <a:rPr lang="en-US" dirty="0" smtClean="0"/>
              <a:t> cu </a:t>
            </a:r>
            <a:r>
              <a:rPr lang="en-US" dirty="0" err="1" smtClean="0"/>
              <a:t>ceilalti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3 </a:t>
            </a:r>
            <a:r>
              <a:rPr lang="en-US" dirty="0" err="1" smtClean="0">
                <a:solidFill>
                  <a:schemeClr val="accent1"/>
                </a:solidFill>
              </a:rPr>
              <a:t>si</a:t>
            </a:r>
            <a:r>
              <a:rPr lang="en-US" dirty="0" smtClean="0">
                <a:solidFill>
                  <a:schemeClr val="accent1"/>
                </a:solidFill>
              </a:rPr>
              <a:t> 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 err="1" smtClean="0">
                <a:solidFill>
                  <a:schemeClr val="tx2"/>
                </a:solidFill>
              </a:rPr>
              <a:t>immunityLevel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reprezinta</a:t>
            </a:r>
            <a:r>
              <a:rPr lang="en-US" dirty="0" smtClean="0"/>
              <a:t> cat de </a:t>
            </a:r>
            <a:r>
              <a:rPr lang="en-US" dirty="0" err="1" smtClean="0"/>
              <a:t>repede</a:t>
            </a:r>
            <a:r>
              <a:rPr lang="en-US" dirty="0" smtClean="0"/>
              <a:t>/</a:t>
            </a:r>
            <a:r>
              <a:rPr lang="en-US" dirty="0" err="1" smtClean="0"/>
              <a:t>incet</a:t>
            </a:r>
            <a:r>
              <a:rPr lang="en-US" dirty="0" smtClean="0"/>
              <a:t> </a:t>
            </a:r>
            <a:r>
              <a:rPr lang="en-US" dirty="0" err="1" smtClean="0"/>
              <a:t>evolueaza</a:t>
            </a:r>
            <a:r>
              <a:rPr lang="en-US" dirty="0" smtClean="0"/>
              <a:t> </a:t>
            </a:r>
            <a:r>
              <a:rPr lang="en-US" dirty="0" err="1" smtClean="0"/>
              <a:t>boala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botul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infectat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variaza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[1 </a:t>
            </a:r>
            <a:r>
              <a:rPr lang="en-US" dirty="0" err="1" smtClean="0"/>
              <a:t>si</a:t>
            </a:r>
            <a:r>
              <a:rPr lang="en-US" dirty="0" smtClean="0"/>
              <a:t> 10]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infectionSpeed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cu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infectia</a:t>
            </a:r>
            <a:r>
              <a:rPr lang="en-US" dirty="0" smtClean="0"/>
              <a:t> in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interval,e</a:t>
            </a:r>
            <a:r>
              <a:rPr lang="en-US" dirty="0" smtClean="0"/>
              <a:t> </a:t>
            </a:r>
            <a:r>
              <a:rPr lang="en-US" dirty="0" err="1" smtClean="0"/>
              <a:t>setat</a:t>
            </a:r>
            <a:r>
              <a:rPr lang="en-US" dirty="0" smtClean="0"/>
              <a:t> la 0.1 </a:t>
            </a:r>
            <a:r>
              <a:rPr lang="en-US" dirty="0" err="1" smtClean="0"/>
              <a:t>si</a:t>
            </a:r>
            <a:r>
              <a:rPr lang="en-US" dirty="0" smtClean="0"/>
              <a:t> are </a:t>
            </a:r>
            <a:r>
              <a:rPr lang="en-US" dirty="0" err="1" smtClean="0"/>
              <a:t>legatura</a:t>
            </a:r>
            <a:r>
              <a:rPr lang="en-US" dirty="0" smtClean="0"/>
              <a:t> cu </a:t>
            </a:r>
            <a:r>
              <a:rPr lang="en-US" dirty="0" err="1" smtClean="0"/>
              <a:t>immunityLevel</a:t>
            </a:r>
            <a:r>
              <a:rPr lang="en-US" dirty="0" smtClean="0"/>
              <a:t> (</a:t>
            </a:r>
            <a:r>
              <a:rPr lang="en-US" dirty="0" err="1" smtClean="0"/>
              <a:t>vezi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5</a:t>
            </a:r>
            <a:r>
              <a:rPr lang="en-US" dirty="0" smtClean="0"/>
              <a:t>)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growthInterval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intervalul</a:t>
            </a:r>
            <a:r>
              <a:rPr lang="en-US" dirty="0" smtClean="0"/>
              <a:t> de </a:t>
            </a:r>
            <a:r>
              <a:rPr lang="en-US" dirty="0" err="1" smtClean="0"/>
              <a:t>secunde</a:t>
            </a:r>
            <a:r>
              <a:rPr lang="en-US" dirty="0" smtClean="0"/>
              <a:t> la care </a:t>
            </a:r>
            <a:r>
              <a:rPr lang="en-US" dirty="0" err="1" smtClean="0"/>
              <a:t>creste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infectia</a:t>
            </a:r>
            <a:r>
              <a:rPr lang="en-US" dirty="0" smtClean="0"/>
              <a:t>( 3 </a:t>
            </a:r>
            <a:r>
              <a:rPr lang="en-US" dirty="0" err="1" smtClean="0"/>
              <a:t>secunde,vezi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5</a:t>
            </a:r>
            <a:r>
              <a:rPr lang="en-US" dirty="0" smtClean="0"/>
              <a:t>)</a:t>
            </a:r>
          </a:p>
          <a:p>
            <a:r>
              <a:rPr lang="en-US" i="1" dirty="0" err="1">
                <a:solidFill>
                  <a:schemeClr val="tx2"/>
                </a:solidFill>
              </a:rPr>
              <a:t>infectDist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err="1"/>
              <a:t>distanta</a:t>
            </a:r>
            <a:r>
              <a:rPr lang="en-US" dirty="0"/>
              <a:t> maxima la care un bot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infecta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altul</a:t>
            </a:r>
            <a:r>
              <a:rPr lang="en-US" dirty="0" smtClean="0"/>
              <a:t>(</a:t>
            </a:r>
            <a:r>
              <a:rPr lang="en-US" dirty="0" err="1" smtClean="0"/>
              <a:t>vezi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6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Bot. Ce </a:t>
            </a:r>
            <a:r>
              <a:rPr lang="en-US" dirty="0" err="1"/>
              <a:t>fac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sociableLevel</a:t>
            </a:r>
            <a:endParaRPr lang="en-US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intalneasca</a:t>
            </a:r>
            <a:r>
              <a:rPr lang="en-US" dirty="0" smtClean="0"/>
              <a:t> o </a:t>
            </a:r>
            <a:r>
              <a:rPr lang="en-US" dirty="0" err="1" smtClean="0"/>
              <a:t>valoare</a:t>
            </a:r>
            <a:r>
              <a:rPr lang="en-US" dirty="0" smtClean="0"/>
              <a:t> random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aleasa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[1,10],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niveluri</a:t>
            </a:r>
            <a:r>
              <a:rPr lang="en-US" dirty="0" smtClean="0"/>
              <a:t> de </a:t>
            </a:r>
            <a:r>
              <a:rPr lang="en-US" dirty="0" err="1" smtClean="0"/>
              <a:t>sociabilitate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pot </a:t>
            </a:r>
            <a:r>
              <a:rPr lang="en-US" dirty="0" err="1" smtClean="0"/>
              <a:t>intalni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641842" cy="177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sociableLevel</a:t>
            </a:r>
            <a:endParaRPr lang="en-US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pentru</a:t>
            </a:r>
            <a:r>
              <a:rPr lang="en-US" dirty="0" smtClean="0"/>
              <a:t> ca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intalneasca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reciproc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defini</a:t>
            </a:r>
            <a:r>
              <a:rPr lang="en-US" dirty="0" smtClean="0"/>
              <a:t> cum se </a:t>
            </a:r>
            <a:r>
              <a:rPr lang="en-US" dirty="0" err="1" smtClean="0"/>
              <a:t>vad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viewAngle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viewDistance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determinate </a:t>
            </a:r>
            <a:r>
              <a:rPr lang="en-US" dirty="0" err="1" smtClean="0"/>
              <a:t>doar</a:t>
            </a:r>
            <a:r>
              <a:rPr lang="en-US" dirty="0" smtClean="0"/>
              <a:t> de </a:t>
            </a:r>
            <a:r>
              <a:rPr lang="en-US" dirty="0" err="1" smtClean="0"/>
              <a:t>sociableLevel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 smtClean="0">
                <a:solidFill>
                  <a:schemeClr val="tx2"/>
                </a:solidFill>
              </a:rPr>
              <a:t>immunityLevel</a:t>
            </a:r>
            <a:endParaRPr lang="en-US" sz="2000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-&gt; are o </a:t>
            </a:r>
            <a:r>
              <a:rPr lang="en-US" sz="2000" dirty="0" err="1" smtClean="0"/>
              <a:t>singura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utilizare</a:t>
            </a:r>
            <a:r>
              <a:rPr lang="en-US" sz="2000" dirty="0" smtClean="0"/>
              <a:t>, </a:t>
            </a:r>
            <a:r>
              <a:rPr lang="en-US" sz="2000" dirty="0" err="1" smtClean="0"/>
              <a:t>aceea</a:t>
            </a:r>
            <a:r>
              <a:rPr lang="en-US" sz="2000" dirty="0" smtClean="0"/>
              <a:t> de a face </a:t>
            </a:r>
            <a:r>
              <a:rPr lang="en-US" sz="2000" dirty="0" err="1" smtClean="0"/>
              <a:t>infectia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creasca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usor</a:t>
            </a:r>
            <a:r>
              <a:rPr lang="en-US" sz="2000" dirty="0" smtClean="0"/>
              <a:t>, </a:t>
            </a:r>
            <a:r>
              <a:rPr lang="en-US" sz="2000" dirty="0" err="1" smtClean="0"/>
              <a:t>folosesc</a:t>
            </a:r>
            <a:r>
              <a:rPr lang="en-US" sz="2000" dirty="0" smtClean="0"/>
              <a:t> un mic </a:t>
            </a:r>
            <a:r>
              <a:rPr lang="en-US" sz="2000" dirty="0" err="1" smtClean="0"/>
              <a:t>artificiu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matematic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asta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-&gt; impart </a:t>
            </a:r>
            <a:r>
              <a:rPr lang="en-US" sz="2000" dirty="0" err="1" smtClean="0"/>
              <a:t>viteza</a:t>
            </a:r>
            <a:r>
              <a:rPr lang="en-US" sz="2000" dirty="0" smtClean="0"/>
              <a:t> cu care </a:t>
            </a:r>
            <a:r>
              <a:rPr lang="en-US" sz="2000" dirty="0" err="1" smtClean="0"/>
              <a:t>creste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infectie</a:t>
            </a:r>
            <a:r>
              <a:rPr lang="en-US" sz="2000" dirty="0" smtClean="0"/>
              <a:t> la </a:t>
            </a:r>
            <a:r>
              <a:rPr lang="en-US" sz="2000" dirty="0" err="1" smtClean="0"/>
              <a:t>imunitate</a:t>
            </a:r>
            <a:endParaRPr lang="en-US" sz="2000" dirty="0" smtClean="0"/>
          </a:p>
          <a:p>
            <a:r>
              <a:rPr lang="en-US" sz="2000" dirty="0" err="1" smtClean="0"/>
              <a:t>growthInterval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stabilieste</a:t>
            </a:r>
            <a:r>
              <a:rPr lang="en-US" sz="2000" dirty="0" smtClean="0"/>
              <a:t> </a:t>
            </a:r>
            <a:r>
              <a:rPr lang="en-US" sz="2000" dirty="0" err="1" smtClean="0"/>
              <a:t>doar</a:t>
            </a:r>
            <a:r>
              <a:rPr lang="en-US" sz="2000" dirty="0" smtClean="0"/>
              <a:t> un </a:t>
            </a:r>
            <a:r>
              <a:rPr lang="en-US" sz="2000" dirty="0" err="1" smtClean="0"/>
              <a:t>intervalul</a:t>
            </a:r>
            <a:r>
              <a:rPr lang="en-US" sz="2000" dirty="0" smtClean="0"/>
              <a:t> la care </a:t>
            </a:r>
            <a:r>
              <a:rPr lang="en-US" sz="2000" dirty="0" err="1" smtClean="0"/>
              <a:t>creste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infectia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13352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4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 smtClean="0">
                <a:solidFill>
                  <a:schemeClr val="tx2"/>
                </a:solidFill>
              </a:rPr>
              <a:t>infectDist</a:t>
            </a:r>
            <a:endParaRPr lang="en-US" sz="2000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-&gt; are o </a:t>
            </a:r>
            <a:r>
              <a:rPr lang="en-US" sz="2000" dirty="0" err="1" smtClean="0"/>
              <a:t>singura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utilizare</a:t>
            </a:r>
            <a:r>
              <a:rPr lang="en-US" sz="2000" dirty="0" smtClean="0"/>
              <a:t>, </a:t>
            </a:r>
            <a:r>
              <a:rPr lang="en-US" sz="2000" dirty="0" err="1" smtClean="0"/>
              <a:t>aceea</a:t>
            </a:r>
            <a:r>
              <a:rPr lang="en-US" sz="2000" dirty="0" smtClean="0"/>
              <a:t> de a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</a:t>
            </a:r>
            <a:r>
              <a:rPr lang="en-US" sz="2000" dirty="0" err="1" smtClean="0"/>
              <a:t>daca</a:t>
            </a:r>
            <a:r>
              <a:rPr lang="en-US" sz="2000" dirty="0" smtClean="0"/>
              <a:t> un bot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nu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infecte</a:t>
            </a:r>
            <a:r>
              <a:rPr lang="en-US" sz="2000" dirty="0" smtClean="0"/>
              <a:t> alt bot</a:t>
            </a:r>
          </a:p>
          <a:p>
            <a:pPr marL="0" indent="0"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1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infectat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distanta</a:t>
            </a:r>
            <a:r>
              <a:rPr lang="en-US" sz="2000" dirty="0" smtClean="0"/>
              <a:t> </a:t>
            </a:r>
            <a:r>
              <a:rPr lang="en-US" sz="2000" dirty="0" err="1" smtClean="0"/>
              <a:t>dintre</a:t>
            </a:r>
            <a:r>
              <a:rPr lang="en-US" sz="2000" dirty="0" smtClean="0"/>
              <a:t> </a:t>
            </a:r>
            <a:r>
              <a:rPr lang="en-US" sz="2000" dirty="0" err="1" smtClean="0"/>
              <a:t>cei</a:t>
            </a:r>
            <a:r>
              <a:rPr lang="en-US" sz="2000" dirty="0" smtClean="0"/>
              <a:t> el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2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mica </a:t>
            </a:r>
            <a:r>
              <a:rPr lang="en-US" sz="2000" dirty="0" err="1" smtClean="0"/>
              <a:t>decat</a:t>
            </a:r>
            <a:r>
              <a:rPr lang="en-US" sz="2000" dirty="0" smtClean="0"/>
              <a:t> </a:t>
            </a:r>
            <a:r>
              <a:rPr lang="en-US" sz="2000" dirty="0" err="1" smtClean="0"/>
              <a:t>infectionDist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1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vede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2 =&gt; </a:t>
            </a:r>
            <a:r>
              <a:rPr lang="en-US" sz="2000" dirty="0" err="1" smtClean="0"/>
              <a:t>botul</a:t>
            </a:r>
            <a:r>
              <a:rPr lang="en-US" sz="2000" dirty="0" smtClean="0"/>
              <a:t> 2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infectat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" y="3657600"/>
            <a:ext cx="844695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8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Cum </a:t>
            </a:r>
            <a:r>
              <a:rPr lang="en-US" dirty="0" err="1" smtClean="0"/>
              <a:t>functioneaza</a:t>
            </a:r>
            <a:r>
              <a:rPr lang="en-US" dirty="0" smtClean="0"/>
              <a:t> FSM-</a:t>
            </a:r>
            <a:r>
              <a:rPr lang="en-US" dirty="0" err="1" smtClean="0"/>
              <a:t>ul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Diagrama</a:t>
            </a:r>
            <a:r>
              <a:rPr lang="en-US" sz="2400" dirty="0" smtClean="0"/>
              <a:t> FSM-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ului</a:t>
            </a:r>
            <a:r>
              <a:rPr lang="en-US" sz="2400" dirty="0" smtClean="0"/>
              <a:t> </a:t>
            </a:r>
            <a:r>
              <a:rPr lang="en-US" sz="2400" dirty="0" err="1" smtClean="0"/>
              <a:t>arata</a:t>
            </a:r>
            <a:r>
              <a:rPr lang="en-US" sz="2400" dirty="0" smtClean="0"/>
              <a:t> </a:t>
            </a:r>
            <a:r>
              <a:rPr lang="en-US" sz="2400" dirty="0" err="1" smtClean="0"/>
              <a:t>asa</a:t>
            </a:r>
            <a:r>
              <a:rPr lang="en-US" sz="2400" dirty="0" smtClean="0"/>
              <a:t>, se pot </a:t>
            </a:r>
            <a:r>
              <a:rPr lang="en-US" sz="2400" dirty="0" err="1" smtClean="0"/>
              <a:t>adauga</a:t>
            </a:r>
            <a:r>
              <a:rPr lang="en-US" sz="2400" dirty="0" smtClean="0"/>
              <a:t> </a:t>
            </a:r>
            <a:r>
              <a:rPr lang="en-US" sz="2400" dirty="0" err="1" smtClean="0"/>
              <a:t>tranziitii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de la any action la meet, </a:t>
            </a:r>
            <a:r>
              <a:rPr lang="en-US" sz="2400" dirty="0" err="1" smtClean="0"/>
              <a:t>si</a:t>
            </a:r>
            <a:r>
              <a:rPr lang="en-US" sz="2400" dirty="0" smtClean="0"/>
              <a:t> de la any action la hospital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906874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9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Cum </a:t>
            </a:r>
            <a:r>
              <a:rPr lang="en-US" dirty="0" err="1" smtClean="0"/>
              <a:t>functioneaza</a:t>
            </a:r>
            <a:r>
              <a:rPr lang="en-US" dirty="0" smtClean="0"/>
              <a:t> FSM-</a:t>
            </a:r>
            <a:r>
              <a:rPr lang="en-US" dirty="0" err="1" smtClean="0"/>
              <a:t>ul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Momentan</a:t>
            </a:r>
            <a:r>
              <a:rPr lang="en-US" sz="2400" dirty="0" smtClean="0"/>
              <a:t> </a:t>
            </a:r>
            <a:r>
              <a:rPr lang="en-US" sz="2400" dirty="0" err="1" smtClean="0"/>
              <a:t>totul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baza</a:t>
            </a:r>
            <a:r>
              <a:rPr lang="en-US" sz="2400" dirty="0" smtClean="0"/>
              <a:t> de </a:t>
            </a:r>
            <a:r>
              <a:rPr lang="en-US" sz="2400" dirty="0" err="1" smtClean="0"/>
              <a:t>enum-uri</a:t>
            </a:r>
            <a:r>
              <a:rPr lang="en-US" sz="2400" dirty="0" smtClean="0"/>
              <a:t>, am ales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fac</a:t>
            </a:r>
            <a:r>
              <a:rPr lang="en-US" sz="2400" dirty="0" smtClean="0"/>
              <a:t> </a:t>
            </a:r>
            <a:r>
              <a:rPr lang="en-US" sz="2400" dirty="0" err="1" smtClean="0"/>
              <a:t>asa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</a:t>
            </a:r>
            <a:r>
              <a:rPr lang="en-US" sz="2400" dirty="0" err="1" smtClean="0"/>
              <a:t>putea</a:t>
            </a:r>
            <a:r>
              <a:rPr lang="en-US" sz="2400" dirty="0" smtClean="0"/>
              <a:t> </a:t>
            </a:r>
            <a:r>
              <a:rPr lang="en-US" sz="2400" dirty="0" err="1" smtClean="0"/>
              <a:t>accesa</a:t>
            </a:r>
            <a:r>
              <a:rPr lang="en-US" sz="2400" dirty="0" smtClean="0"/>
              <a:t> </a:t>
            </a:r>
            <a:r>
              <a:rPr lang="en-US" sz="2400" dirty="0" err="1" smtClean="0"/>
              <a:t>usor</a:t>
            </a:r>
            <a:r>
              <a:rPr lang="en-US" sz="2400" dirty="0"/>
              <a:t>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functiile</a:t>
            </a:r>
            <a:r>
              <a:rPr lang="en-US" sz="2400" dirty="0" smtClean="0"/>
              <a:t> din </a:t>
            </a:r>
            <a:r>
              <a:rPr lang="en-US" sz="2400" dirty="0" err="1" smtClean="0"/>
              <a:t>clasa</a:t>
            </a:r>
            <a:r>
              <a:rPr lang="en-US" sz="2400" dirty="0" smtClean="0"/>
              <a:t> </a:t>
            </a:r>
            <a:r>
              <a:rPr lang="en-US" sz="2400" dirty="0" err="1" smtClean="0"/>
              <a:t>bot.cs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/>
              <a:t> </a:t>
            </a:r>
            <a:r>
              <a:rPr lang="en-US" sz="2400" dirty="0" err="1" smtClean="0"/>
              <a:t>lucrurile</a:t>
            </a:r>
            <a:r>
              <a:rPr lang="en-US" sz="2400" dirty="0" smtClean="0"/>
              <a:t> legate de unity </a:t>
            </a:r>
            <a:r>
              <a:rPr lang="en-US" sz="2400" dirty="0" err="1" smtClean="0"/>
              <a:t>usor</a:t>
            </a:r>
            <a:r>
              <a:rPr lang="en-US" sz="2400" dirty="0" smtClean="0"/>
              <a:t>(</a:t>
            </a:r>
            <a:r>
              <a:rPr lang="en-US" sz="2400" dirty="0" err="1" smtClean="0"/>
              <a:t>gameobject</a:t>
            </a:r>
            <a:r>
              <a:rPr lang="en-US" sz="2400" dirty="0" smtClean="0"/>
              <a:t>, transform,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Daca</a:t>
            </a:r>
            <a:r>
              <a:rPr lang="en-US" sz="2400" dirty="0" smtClean="0"/>
              <a:t> as fi </a:t>
            </a:r>
            <a:r>
              <a:rPr lang="en-US" sz="2400" dirty="0" err="1" smtClean="0"/>
              <a:t>facut</a:t>
            </a:r>
            <a:r>
              <a:rPr lang="en-US" sz="2400" dirty="0" smtClean="0"/>
              <a:t> o </a:t>
            </a:r>
            <a:r>
              <a:rPr lang="en-US" sz="2400" dirty="0" err="1" smtClean="0"/>
              <a:t>clasa</a:t>
            </a:r>
            <a:r>
              <a:rPr lang="en-US" sz="2400" dirty="0" smtClean="0"/>
              <a:t> </a:t>
            </a:r>
            <a:r>
              <a:rPr lang="en-US" sz="2400" dirty="0" err="1" smtClean="0"/>
              <a:t>separata</a:t>
            </a:r>
            <a:r>
              <a:rPr lang="en-US" sz="2400" dirty="0" smtClean="0"/>
              <a:t> </a:t>
            </a:r>
            <a:r>
              <a:rPr lang="en-US" sz="2400" dirty="0" err="1" smtClean="0"/>
              <a:t>FSMState</a:t>
            </a:r>
            <a:r>
              <a:rPr lang="en-US" sz="2400" dirty="0" smtClean="0"/>
              <a:t>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ar</a:t>
            </a:r>
            <a:r>
              <a:rPr lang="en-US" sz="2400" dirty="0" smtClean="0"/>
              <a:t> fi </a:t>
            </a:r>
            <a:r>
              <a:rPr lang="en-US" sz="2400" dirty="0" err="1" smtClean="0"/>
              <a:t>fost</a:t>
            </a:r>
            <a:r>
              <a:rPr lang="en-US" sz="2400" dirty="0" smtClean="0"/>
              <a:t> un pic </a:t>
            </a:r>
            <a:r>
              <a:rPr lang="en-US" sz="2400" dirty="0" err="1" smtClean="0"/>
              <a:t>dificil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fac</a:t>
            </a:r>
            <a:r>
              <a:rPr lang="en-US" sz="2400" dirty="0" smtClean="0"/>
              <a:t>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lucru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cred ca m-</a:t>
            </a:r>
            <a:r>
              <a:rPr lang="en-US" sz="2400" dirty="0" err="1" smtClean="0"/>
              <a:t>ar</a:t>
            </a:r>
            <a:r>
              <a:rPr lang="en-US" sz="2400" dirty="0" smtClean="0"/>
              <a:t> fi </a:t>
            </a:r>
            <a:r>
              <a:rPr lang="en-US" sz="2400" dirty="0" err="1" smtClean="0"/>
              <a:t>incetinit</a:t>
            </a:r>
            <a:r>
              <a:rPr lang="en-US" sz="2400" dirty="0" smtClean="0"/>
              <a:t> in </a:t>
            </a:r>
            <a:r>
              <a:rPr lang="en-US" sz="2400" dirty="0" err="1" smtClean="0"/>
              <a:t>dezvoltare</a:t>
            </a:r>
            <a:endParaRPr lang="en-US" sz="2400" dirty="0" smtClean="0"/>
          </a:p>
          <a:p>
            <a:r>
              <a:rPr lang="en-US" sz="2400" dirty="0" err="1" smtClean="0"/>
              <a:t>Asadar</a:t>
            </a:r>
            <a:r>
              <a:rPr lang="en-US" sz="2400" dirty="0" smtClean="0"/>
              <a:t>, am un </a:t>
            </a:r>
            <a:r>
              <a:rPr lang="en-US" sz="2400" dirty="0" err="1" smtClean="0"/>
              <a:t>enum</a:t>
            </a:r>
            <a:r>
              <a:rPr lang="en-US" sz="2400" dirty="0" smtClean="0"/>
              <a:t> State </a:t>
            </a:r>
            <a:r>
              <a:rPr lang="en-US" sz="2400" dirty="0" err="1" smtClean="0"/>
              <a:t>si</a:t>
            </a:r>
            <a:r>
              <a:rPr lang="en-US" sz="2400" dirty="0" smtClean="0"/>
              <a:t> un switch in Update in care </a:t>
            </a:r>
            <a:r>
              <a:rPr lang="en-US" sz="2400" dirty="0" err="1" smtClean="0"/>
              <a:t>fac</a:t>
            </a:r>
            <a:r>
              <a:rPr lang="en-US" sz="2400" dirty="0" smtClean="0"/>
              <a:t> </a:t>
            </a:r>
            <a:r>
              <a:rPr lang="en-US" sz="2400" dirty="0" err="1" smtClean="0"/>
              <a:t>tranzitiile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Enumul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definit</a:t>
            </a:r>
            <a:r>
              <a:rPr lang="en-US" sz="2400" dirty="0"/>
              <a:t> </a:t>
            </a:r>
            <a:r>
              <a:rPr lang="en-US" sz="2400" dirty="0" err="1"/>
              <a:t>asa</a:t>
            </a:r>
            <a:r>
              <a:rPr lang="en-US" sz="2400" dirty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04" y="4765695"/>
            <a:ext cx="1238250" cy="12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Patrol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Patrol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aceasta</a:t>
            </a:r>
            <a:r>
              <a:rPr lang="en-US" dirty="0" smtClean="0"/>
              <a:t> stare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destinata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miscare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un set de </a:t>
            </a:r>
            <a:r>
              <a:rPr lang="en-US" dirty="0" err="1" smtClean="0"/>
              <a:t>puncte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setate</a:t>
            </a:r>
            <a:r>
              <a:rPr lang="en-US" dirty="0" smtClean="0"/>
              <a:t> din inspector</a:t>
            </a:r>
          </a:p>
          <a:p>
            <a:pPr marL="0" indent="0">
              <a:buNone/>
            </a:pPr>
            <a:r>
              <a:rPr lang="en-US" dirty="0" smtClean="0"/>
              <a:t>-&gt; 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obtiune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r>
              <a:rPr lang="en-US" dirty="0" smtClean="0"/>
              <a:t> random cu </a:t>
            </a:r>
            <a:r>
              <a:rPr lang="en-US" dirty="0" err="1" smtClean="0"/>
              <a:t>conditia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specificat</a:t>
            </a:r>
            <a:r>
              <a:rPr lang="en-US" dirty="0" smtClean="0"/>
              <a:t> un </a:t>
            </a:r>
            <a:r>
              <a:rPr lang="en-US" dirty="0" err="1" smtClean="0"/>
              <a:t>randomRange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codul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slide-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detaliile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un bot nu </a:t>
            </a:r>
            <a:r>
              <a:rPr lang="en-US" dirty="0" err="1" smtClean="0"/>
              <a:t>reuseste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/>
              <a:t> </a:t>
            </a:r>
            <a:r>
              <a:rPr lang="en-US" dirty="0" err="1" smtClean="0"/>
              <a:t>aleaga</a:t>
            </a:r>
            <a:r>
              <a:rPr lang="en-US" dirty="0" smtClean="0"/>
              <a:t> </a:t>
            </a:r>
            <a:r>
              <a:rPr lang="en-US" dirty="0" err="1" smtClean="0"/>
              <a:t>nicio</a:t>
            </a:r>
            <a:r>
              <a:rPr lang="en-US" dirty="0" smtClean="0"/>
              <a:t> </a:t>
            </a:r>
            <a:r>
              <a:rPr lang="en-US" dirty="0" err="1" smtClean="0"/>
              <a:t>actiune</a:t>
            </a:r>
            <a:r>
              <a:rPr lang="en-US" dirty="0" smtClean="0"/>
              <a:t>(</a:t>
            </a:r>
            <a:r>
              <a:rPr lang="en-US" dirty="0" err="1" smtClean="0"/>
              <a:t>locurile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ocupate</a:t>
            </a:r>
            <a:r>
              <a:rPr lang="en-US" dirty="0" smtClean="0"/>
              <a:t>),</a:t>
            </a:r>
            <a:r>
              <a:rPr lang="en-US" dirty="0" err="1" smtClean="0"/>
              <a:t>atunci</a:t>
            </a:r>
            <a:r>
              <a:rPr lang="en-US" dirty="0" smtClean="0"/>
              <a:t> intra in </a:t>
            </a:r>
            <a:r>
              <a:rPr lang="en-US" dirty="0" err="1" smtClean="0"/>
              <a:t>starea</a:t>
            </a:r>
            <a:r>
              <a:rPr lang="en-US" dirty="0" smtClean="0"/>
              <a:t> de Patrol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</TotalTime>
  <Words>1087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Descrierea fiecare clase din sitemul de AI</vt:lpstr>
      <vt:lpstr>Clasa Bot </vt:lpstr>
      <vt:lpstr>Clasa Bot. Ce fac variabilele ?</vt:lpstr>
      <vt:lpstr>Clasa Bot. Ce fac variabilele ?</vt:lpstr>
      <vt:lpstr>Clasa Bot. Ce fac variabilele ?</vt:lpstr>
      <vt:lpstr>Clasa Bot. Ce fac variabilele ?</vt:lpstr>
      <vt:lpstr>Clasa Bot. Cum functioneaza FSM-ul?</vt:lpstr>
      <vt:lpstr>Clasa Bot. Cum functioneaza FSM-ul?</vt:lpstr>
      <vt:lpstr>Clasa Bot. Starea de Patrol</vt:lpstr>
      <vt:lpstr>Clasa Bot. Starea de Patrol.Cod</vt:lpstr>
      <vt:lpstr>Clasa Bot. Starea de Meet</vt:lpstr>
      <vt:lpstr>Clasa Bot. Starea de Meet</vt:lpstr>
      <vt:lpstr>Clasa Bot. Starea de Hospital</vt:lpstr>
      <vt:lpstr>Clasa Bot. Starea de Hospital.Cod</vt:lpstr>
      <vt:lpstr>Clasa Bot. Starea de AnyAction</vt:lpstr>
      <vt:lpstr>Clasa Bot. Starea de AnyAction</vt:lpstr>
      <vt:lpstr>Clasa Bot. Starea de AnyAction</vt:lpstr>
      <vt:lpstr>Clasa Bot. Starea de AnyAction</vt:lpstr>
      <vt:lpstr>Clasa Bot. Starea de AnyAction. Exemplu Cod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Descrierea fiecare clase din sitemul de AI</dc:title>
  <dc:creator>userica</dc:creator>
  <cp:lastModifiedBy>userica</cp:lastModifiedBy>
  <cp:revision>14</cp:revision>
  <dcterms:created xsi:type="dcterms:W3CDTF">2020-05-24T11:08:41Z</dcterms:created>
  <dcterms:modified xsi:type="dcterms:W3CDTF">2020-05-24T19:51:09Z</dcterms:modified>
</cp:coreProperties>
</file>