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87" r:id="rId5"/>
    <p:sldId id="272" r:id="rId6"/>
    <p:sldId id="259" r:id="rId7"/>
    <p:sldId id="267" r:id="rId8"/>
    <p:sldId id="266" r:id="rId9"/>
    <p:sldId id="269" r:id="rId10"/>
    <p:sldId id="274" r:id="rId11"/>
    <p:sldId id="279" r:id="rId12"/>
    <p:sldId id="276" r:id="rId13"/>
    <p:sldId id="277" r:id="rId14"/>
    <p:sldId id="278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1919"/>
    <a:srgbClr val="F60000"/>
    <a:srgbClr val="E60000"/>
    <a:srgbClr val="DA0000"/>
    <a:srgbClr val="D90106"/>
    <a:srgbClr val="D70321"/>
    <a:srgbClr val="D80235"/>
    <a:srgbClr val="D70345"/>
    <a:srgbClr val="D70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oSi_EQE\Reflectivity_and_mirror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Desktop\Capstone\Posi_TD_IV_Summary_backup.xlsm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Nick\Desktop\Capstone\Wood_Model_Temp_IVs_Si43_Nis2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Reflectivity</a:t>
            </a:r>
            <a:r>
              <a:rPr lang="en-US" baseline="0" dirty="0"/>
              <a:t> of </a:t>
            </a:r>
            <a:r>
              <a:rPr lang="en-US" baseline="0" dirty="0" smtClean="0">
                <a:solidFill>
                  <a:srgbClr val="FFC000"/>
                </a:solidFill>
              </a:rPr>
              <a:t>Silicon device </a:t>
            </a:r>
            <a:r>
              <a:rPr lang="en-US" baseline="0" dirty="0" smtClean="0">
                <a:solidFill>
                  <a:schemeClr val="tx1"/>
                </a:solidFill>
              </a:rPr>
              <a:t>vs. </a:t>
            </a:r>
            <a:r>
              <a:rPr lang="en-US" baseline="0" dirty="0" smtClean="0">
                <a:solidFill>
                  <a:schemeClr val="accent6">
                    <a:lumMod val="75000"/>
                  </a:schemeClr>
                </a:solidFill>
              </a:rPr>
              <a:t>Porous Silicon device</a:t>
            </a:r>
            <a:endParaRPr lang="en-US" dirty="0">
              <a:solidFill>
                <a:srgbClr val="FFC000"/>
              </a:solidFill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'Non-device_Silicon'!$M$2</c:f>
              <c:strCache>
                <c:ptCount val="1"/>
                <c:pt idx="0">
                  <c:v>Si43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'Non-device_Silicon'!$J$3:$J$153</c:f>
              <c:numCache>
                <c:formatCode>0.00E+00</c:formatCode>
                <c:ptCount val="151"/>
                <c:pt idx="0">
                  <c:v>349.99799999999999</c:v>
                </c:pt>
                <c:pt idx="1">
                  <c:v>354.98</c:v>
                </c:pt>
                <c:pt idx="2">
                  <c:v>360.036</c:v>
                </c:pt>
                <c:pt idx="3">
                  <c:v>365.01600000000002</c:v>
                </c:pt>
                <c:pt idx="4">
                  <c:v>369.995</c:v>
                </c:pt>
                <c:pt idx="5">
                  <c:v>374.97300000000001</c:v>
                </c:pt>
                <c:pt idx="6">
                  <c:v>380.02600000000001</c:v>
                </c:pt>
                <c:pt idx="7">
                  <c:v>385.00200000000001</c:v>
                </c:pt>
                <c:pt idx="8">
                  <c:v>389.97800000000001</c:v>
                </c:pt>
                <c:pt idx="9">
                  <c:v>395.02699999999999</c:v>
                </c:pt>
                <c:pt idx="10">
                  <c:v>400.00099999999998</c:v>
                </c:pt>
                <c:pt idx="11">
                  <c:v>404.97300000000001</c:v>
                </c:pt>
                <c:pt idx="12">
                  <c:v>410.02100000000002</c:v>
                </c:pt>
                <c:pt idx="13">
                  <c:v>414.99099999999999</c:v>
                </c:pt>
                <c:pt idx="14">
                  <c:v>420.036</c:v>
                </c:pt>
                <c:pt idx="15">
                  <c:v>425.005</c:v>
                </c:pt>
                <c:pt idx="16">
                  <c:v>429.97199999999998</c:v>
                </c:pt>
                <c:pt idx="17">
                  <c:v>435.01499999999999</c:v>
                </c:pt>
                <c:pt idx="18">
                  <c:v>439.98</c:v>
                </c:pt>
                <c:pt idx="19">
                  <c:v>445.02</c:v>
                </c:pt>
                <c:pt idx="20">
                  <c:v>449.983</c:v>
                </c:pt>
                <c:pt idx="21">
                  <c:v>455.02100000000002</c:v>
                </c:pt>
                <c:pt idx="22">
                  <c:v>459.983</c:v>
                </c:pt>
                <c:pt idx="23">
                  <c:v>465.01799999999997</c:v>
                </c:pt>
                <c:pt idx="24">
                  <c:v>469.97699999999998</c:v>
                </c:pt>
                <c:pt idx="25">
                  <c:v>475.01</c:v>
                </c:pt>
                <c:pt idx="26">
                  <c:v>479.96699999999998</c:v>
                </c:pt>
                <c:pt idx="27">
                  <c:v>484.99799999999999</c:v>
                </c:pt>
                <c:pt idx="28">
                  <c:v>490.02800000000002</c:v>
                </c:pt>
                <c:pt idx="29">
                  <c:v>494.98099999999999</c:v>
                </c:pt>
                <c:pt idx="30">
                  <c:v>500.00900000000001</c:v>
                </c:pt>
                <c:pt idx="31">
                  <c:v>505.03500000000003</c:v>
                </c:pt>
                <c:pt idx="32">
                  <c:v>509.98500000000001</c:v>
                </c:pt>
                <c:pt idx="33">
                  <c:v>515.00800000000004</c:v>
                </c:pt>
                <c:pt idx="34">
                  <c:v>520.03099999999995</c:v>
                </c:pt>
                <c:pt idx="35">
                  <c:v>524.97699999999998</c:v>
                </c:pt>
                <c:pt idx="36">
                  <c:v>529.99699999999996</c:v>
                </c:pt>
                <c:pt idx="37">
                  <c:v>535.01499999999999</c:v>
                </c:pt>
                <c:pt idx="38">
                  <c:v>540.03200000000004</c:v>
                </c:pt>
                <c:pt idx="39">
                  <c:v>544.97299999999996</c:v>
                </c:pt>
                <c:pt idx="40">
                  <c:v>549.98800000000006</c:v>
                </c:pt>
                <c:pt idx="41">
                  <c:v>555.00199999999995</c:v>
                </c:pt>
                <c:pt idx="42">
                  <c:v>560.01400000000001</c:v>
                </c:pt>
                <c:pt idx="43">
                  <c:v>565.02499999999998</c:v>
                </c:pt>
                <c:pt idx="44">
                  <c:v>570.03300000000002</c:v>
                </c:pt>
                <c:pt idx="45">
                  <c:v>574.96600000000001</c:v>
                </c:pt>
                <c:pt idx="46">
                  <c:v>579.97299999999996</c:v>
                </c:pt>
                <c:pt idx="47">
                  <c:v>584.97900000000004</c:v>
                </c:pt>
                <c:pt idx="48">
                  <c:v>589.98199999999997</c:v>
                </c:pt>
                <c:pt idx="49">
                  <c:v>594.98500000000001</c:v>
                </c:pt>
                <c:pt idx="50">
                  <c:v>599.98500000000001</c:v>
                </c:pt>
                <c:pt idx="51">
                  <c:v>604.98400000000004</c:v>
                </c:pt>
                <c:pt idx="52">
                  <c:v>609.98299999999995</c:v>
                </c:pt>
                <c:pt idx="53">
                  <c:v>614.97900000000004</c:v>
                </c:pt>
                <c:pt idx="54">
                  <c:v>619.97400000000005</c:v>
                </c:pt>
                <c:pt idx="55">
                  <c:v>624.96699999999998</c:v>
                </c:pt>
                <c:pt idx="56">
                  <c:v>630.03399999999999</c:v>
                </c:pt>
                <c:pt idx="57">
                  <c:v>635.02300000000002</c:v>
                </c:pt>
                <c:pt idx="58">
                  <c:v>640.01300000000003</c:v>
                </c:pt>
                <c:pt idx="59">
                  <c:v>644.99900000000002</c:v>
                </c:pt>
                <c:pt idx="60">
                  <c:v>649.98500000000001</c:v>
                </c:pt>
                <c:pt idx="61">
                  <c:v>654.97</c:v>
                </c:pt>
                <c:pt idx="62">
                  <c:v>660.02599999999995</c:v>
                </c:pt>
                <c:pt idx="63">
                  <c:v>665.00699999999995</c:v>
                </c:pt>
                <c:pt idx="64">
                  <c:v>669.98599999999999</c:v>
                </c:pt>
                <c:pt idx="65">
                  <c:v>674.96400000000006</c:v>
                </c:pt>
                <c:pt idx="66">
                  <c:v>680.01400000000001</c:v>
                </c:pt>
                <c:pt idx="67">
                  <c:v>684.98800000000006</c:v>
                </c:pt>
                <c:pt idx="68">
                  <c:v>690.03499999999997</c:v>
                </c:pt>
                <c:pt idx="69">
                  <c:v>695.00599999999997</c:v>
                </c:pt>
                <c:pt idx="70">
                  <c:v>699.97500000000002</c:v>
                </c:pt>
                <c:pt idx="71">
                  <c:v>705.01700000000005</c:v>
                </c:pt>
                <c:pt idx="72">
                  <c:v>709.98199999999997</c:v>
                </c:pt>
                <c:pt idx="73">
                  <c:v>715.02099999999996</c:v>
                </c:pt>
                <c:pt idx="74">
                  <c:v>719.98299999999995</c:v>
                </c:pt>
                <c:pt idx="75">
                  <c:v>725.01700000000005</c:v>
                </c:pt>
                <c:pt idx="76">
                  <c:v>729.976</c:v>
                </c:pt>
                <c:pt idx="77">
                  <c:v>735.00699999999995</c:v>
                </c:pt>
                <c:pt idx="78">
                  <c:v>740.03599999999994</c:v>
                </c:pt>
                <c:pt idx="79">
                  <c:v>744.98900000000003</c:v>
                </c:pt>
                <c:pt idx="80">
                  <c:v>750.01499999999999</c:v>
                </c:pt>
                <c:pt idx="81">
                  <c:v>754.96500000000003</c:v>
                </c:pt>
                <c:pt idx="82">
                  <c:v>759.98599999999999</c:v>
                </c:pt>
                <c:pt idx="83">
                  <c:v>765.00599999999997</c:v>
                </c:pt>
                <c:pt idx="84">
                  <c:v>770.02300000000002</c:v>
                </c:pt>
                <c:pt idx="85">
                  <c:v>774.96600000000001</c:v>
                </c:pt>
                <c:pt idx="86">
                  <c:v>779.98</c:v>
                </c:pt>
                <c:pt idx="87">
                  <c:v>784.99199999999996</c:v>
                </c:pt>
                <c:pt idx="88">
                  <c:v>790.00199999999995</c:v>
                </c:pt>
                <c:pt idx="89">
                  <c:v>795.01</c:v>
                </c:pt>
                <c:pt idx="90">
                  <c:v>800.01599999999996</c:v>
                </c:pt>
                <c:pt idx="91">
                  <c:v>805.02</c:v>
                </c:pt>
                <c:pt idx="92">
                  <c:v>810.02200000000005</c:v>
                </c:pt>
                <c:pt idx="93">
                  <c:v>815.02300000000002</c:v>
                </c:pt>
                <c:pt idx="94">
                  <c:v>820.02099999999996</c:v>
                </c:pt>
                <c:pt idx="95">
                  <c:v>825.01700000000005</c:v>
                </c:pt>
                <c:pt idx="96">
                  <c:v>830.01</c:v>
                </c:pt>
                <c:pt idx="97">
                  <c:v>835.00199999999995</c:v>
                </c:pt>
                <c:pt idx="98">
                  <c:v>839.99199999999996</c:v>
                </c:pt>
                <c:pt idx="99">
                  <c:v>844.98</c:v>
                </c:pt>
                <c:pt idx="100">
                  <c:v>849.96500000000003</c:v>
                </c:pt>
                <c:pt idx="101">
                  <c:v>855.02200000000005</c:v>
                </c:pt>
                <c:pt idx="102">
                  <c:v>860.00300000000004</c:v>
                </c:pt>
                <c:pt idx="103">
                  <c:v>864.98199999999997</c:v>
                </c:pt>
                <c:pt idx="104">
                  <c:v>870.03200000000004</c:v>
                </c:pt>
                <c:pt idx="105">
                  <c:v>875.00699999999995</c:v>
                </c:pt>
                <c:pt idx="106">
                  <c:v>879.97900000000004</c:v>
                </c:pt>
                <c:pt idx="107">
                  <c:v>885.02300000000002</c:v>
                </c:pt>
                <c:pt idx="108">
                  <c:v>889.99099999999999</c:v>
                </c:pt>
                <c:pt idx="109">
                  <c:v>895.029</c:v>
                </c:pt>
                <c:pt idx="110">
                  <c:v>899.99400000000003</c:v>
                </c:pt>
                <c:pt idx="111">
                  <c:v>905.02700000000004</c:v>
                </c:pt>
                <c:pt idx="112">
                  <c:v>909.98699999999997</c:v>
                </c:pt>
                <c:pt idx="113">
                  <c:v>915.01599999999996</c:v>
                </c:pt>
                <c:pt idx="114">
                  <c:v>919.971</c:v>
                </c:pt>
                <c:pt idx="115">
                  <c:v>924.995</c:v>
                </c:pt>
                <c:pt idx="116">
                  <c:v>930.01800000000003</c:v>
                </c:pt>
                <c:pt idx="117">
                  <c:v>934.96500000000003</c:v>
                </c:pt>
                <c:pt idx="118">
                  <c:v>939.98299999999995</c:v>
                </c:pt>
                <c:pt idx="119">
                  <c:v>944.99800000000005</c:v>
                </c:pt>
                <c:pt idx="120">
                  <c:v>950.01099999999997</c:v>
                </c:pt>
                <c:pt idx="121">
                  <c:v>955.02200000000005</c:v>
                </c:pt>
                <c:pt idx="122">
                  <c:v>960.029</c:v>
                </c:pt>
                <c:pt idx="123">
                  <c:v>965.03499999999997</c:v>
                </c:pt>
                <c:pt idx="124">
                  <c:v>969.96500000000003</c:v>
                </c:pt>
                <c:pt idx="125">
                  <c:v>974.96600000000001</c:v>
                </c:pt>
                <c:pt idx="126">
                  <c:v>979.96400000000006</c:v>
                </c:pt>
                <c:pt idx="127">
                  <c:v>985.03099999999995</c:v>
                </c:pt>
                <c:pt idx="128">
                  <c:v>990.02499999999998</c:v>
                </c:pt>
                <c:pt idx="129">
                  <c:v>995.01499999999999</c:v>
                </c:pt>
                <c:pt idx="130">
                  <c:v>1000.003</c:v>
                </c:pt>
                <c:pt idx="131">
                  <c:v>1004.9880000000001</c:v>
                </c:pt>
                <c:pt idx="132">
                  <c:v>1009.97</c:v>
                </c:pt>
                <c:pt idx="133">
                  <c:v>1015.023</c:v>
                </c:pt>
                <c:pt idx="134">
                  <c:v>1020.001</c:v>
                </c:pt>
                <c:pt idx="135">
                  <c:v>1024.9749999999999</c:v>
                </c:pt>
                <c:pt idx="136">
                  <c:v>1030.019</c:v>
                </c:pt>
                <c:pt idx="137">
                  <c:v>1034.989</c:v>
                </c:pt>
                <c:pt idx="138">
                  <c:v>1040.027</c:v>
                </c:pt>
                <c:pt idx="139">
                  <c:v>1044.991</c:v>
                </c:pt>
                <c:pt idx="140">
                  <c:v>1050.0239999999999</c:v>
                </c:pt>
                <c:pt idx="141">
                  <c:v>1054.9829999999999</c:v>
                </c:pt>
                <c:pt idx="142">
                  <c:v>1060.011</c:v>
                </c:pt>
                <c:pt idx="143">
                  <c:v>1065.0360000000001</c:v>
                </c:pt>
                <c:pt idx="144">
                  <c:v>1069.9860000000001</c:v>
                </c:pt>
                <c:pt idx="145">
                  <c:v>1075.0050000000001</c:v>
                </c:pt>
                <c:pt idx="146">
                  <c:v>1080.0219999999999</c:v>
                </c:pt>
                <c:pt idx="147">
                  <c:v>1085.0350000000001</c:v>
                </c:pt>
                <c:pt idx="148">
                  <c:v>1089.9739999999999</c:v>
                </c:pt>
                <c:pt idx="149">
                  <c:v>1094.982</c:v>
                </c:pt>
                <c:pt idx="150">
                  <c:v>1099.9870000000001</c:v>
                </c:pt>
              </c:numCache>
            </c:numRef>
          </c:xVal>
          <c:yVal>
            <c:numRef>
              <c:f>'Non-device_Silicon'!$M$3:$M$153</c:f>
              <c:numCache>
                <c:formatCode>General</c:formatCode>
                <c:ptCount val="151"/>
                <c:pt idx="0">
                  <c:v>0.54174228675136116</c:v>
                </c:pt>
                <c:pt idx="1">
                  <c:v>0.5154943433349729</c:v>
                </c:pt>
                <c:pt idx="2">
                  <c:v>0.53375796178343948</c:v>
                </c:pt>
                <c:pt idx="3">
                  <c:v>0.54574257425742578</c:v>
                </c:pt>
                <c:pt idx="4">
                  <c:v>0.55491329479768781</c:v>
                </c:pt>
                <c:pt idx="5">
                  <c:v>0.5641618497109826</c:v>
                </c:pt>
                <c:pt idx="6">
                  <c:v>0.57618283881315158</c:v>
                </c:pt>
                <c:pt idx="7">
                  <c:v>0.58890290037831028</c:v>
                </c:pt>
                <c:pt idx="8">
                  <c:v>0.59389571852479861</c:v>
                </c:pt>
                <c:pt idx="9">
                  <c:v>0.57962577962577966</c:v>
                </c:pt>
                <c:pt idx="10">
                  <c:v>0.56177989670242345</c:v>
                </c:pt>
                <c:pt idx="11">
                  <c:v>0.54059985369422092</c:v>
                </c:pt>
                <c:pt idx="12">
                  <c:v>0.53055091819699507</c:v>
                </c:pt>
                <c:pt idx="13">
                  <c:v>0.52302318196252784</c:v>
                </c:pt>
                <c:pt idx="14">
                  <c:v>0.52040816326530615</c:v>
                </c:pt>
                <c:pt idx="15">
                  <c:v>0.5269145394006659</c:v>
                </c:pt>
                <c:pt idx="16">
                  <c:v>0.53724604966139955</c:v>
                </c:pt>
                <c:pt idx="17">
                  <c:v>0.54705228031145725</c:v>
                </c:pt>
                <c:pt idx="18">
                  <c:v>0.56103476151980591</c:v>
                </c:pt>
                <c:pt idx="19">
                  <c:v>0.57148027506333698</c:v>
                </c:pt>
                <c:pt idx="20">
                  <c:v>0.58394745273950655</c:v>
                </c:pt>
                <c:pt idx="21">
                  <c:v>0.60124205661467367</c:v>
                </c:pt>
                <c:pt idx="22">
                  <c:v>0.6078950687350233</c:v>
                </c:pt>
                <c:pt idx="23">
                  <c:v>0.61115388846111529</c:v>
                </c:pt>
                <c:pt idx="24">
                  <c:v>0.61460134486071083</c:v>
                </c:pt>
                <c:pt idx="25">
                  <c:v>0.62282696994313569</c:v>
                </c:pt>
                <c:pt idx="26">
                  <c:v>0.61733870967741944</c:v>
                </c:pt>
                <c:pt idx="27">
                  <c:v>0.62301740812379114</c:v>
                </c:pt>
                <c:pt idx="28">
                  <c:v>0.62219215155615704</c:v>
                </c:pt>
                <c:pt idx="29">
                  <c:v>0.62539577836411608</c:v>
                </c:pt>
                <c:pt idx="30">
                  <c:v>0.62110266159695815</c:v>
                </c:pt>
                <c:pt idx="31">
                  <c:v>0.6221255438160348</c:v>
                </c:pt>
                <c:pt idx="32">
                  <c:v>0.62320648783530885</c:v>
                </c:pt>
                <c:pt idx="33">
                  <c:v>0.62432432432432428</c:v>
                </c:pt>
                <c:pt idx="34">
                  <c:v>0.62233699160748868</c:v>
                </c:pt>
                <c:pt idx="35">
                  <c:v>0.62285156250000007</c:v>
                </c:pt>
                <c:pt idx="36">
                  <c:v>0.6272185430463576</c:v>
                </c:pt>
                <c:pt idx="37">
                  <c:v>0.62785234899328857</c:v>
                </c:pt>
                <c:pt idx="38">
                  <c:v>0.63093476798924009</c:v>
                </c:pt>
                <c:pt idx="39">
                  <c:v>0.626953642384106</c:v>
                </c:pt>
                <c:pt idx="40">
                  <c:v>0.61837944664031619</c:v>
                </c:pt>
                <c:pt idx="41">
                  <c:v>0.61238348868175774</c:v>
                </c:pt>
                <c:pt idx="42">
                  <c:v>0.60939875604699378</c:v>
                </c:pt>
                <c:pt idx="43">
                  <c:v>0.60518626734842951</c:v>
                </c:pt>
                <c:pt idx="44">
                  <c:v>0.60958466453674121</c:v>
                </c:pt>
                <c:pt idx="45">
                  <c:v>0.60520282186948848</c:v>
                </c:pt>
                <c:pt idx="46">
                  <c:v>0.61286141575274178</c:v>
                </c:pt>
                <c:pt idx="47">
                  <c:v>0.60943763600962086</c:v>
                </c:pt>
                <c:pt idx="48">
                  <c:v>0.62179401993355476</c:v>
                </c:pt>
                <c:pt idx="49">
                  <c:v>0.60996421690063307</c:v>
                </c:pt>
                <c:pt idx="50">
                  <c:v>0.59340659340659341</c:v>
                </c:pt>
                <c:pt idx="51">
                  <c:v>0.58168191056910568</c:v>
                </c:pt>
                <c:pt idx="52">
                  <c:v>0.56137207218738006</c:v>
                </c:pt>
                <c:pt idx="53">
                  <c:v>0.55719707237733807</c:v>
                </c:pt>
                <c:pt idx="54">
                  <c:v>0.55676855895196509</c:v>
                </c:pt>
                <c:pt idx="55">
                  <c:v>0.55212663895107128</c:v>
                </c:pt>
                <c:pt idx="56">
                  <c:v>0.55443168181038915</c:v>
                </c:pt>
                <c:pt idx="57">
                  <c:v>0.55524291877696497</c:v>
                </c:pt>
                <c:pt idx="58">
                  <c:v>0.5596561123925351</c:v>
                </c:pt>
                <c:pt idx="59">
                  <c:v>0.56338360037700286</c:v>
                </c:pt>
                <c:pt idx="60">
                  <c:v>0.57258697358095734</c:v>
                </c:pt>
                <c:pt idx="61">
                  <c:v>0.57130777903043972</c:v>
                </c:pt>
                <c:pt idx="62">
                  <c:v>0.58338076266363126</c:v>
                </c:pt>
                <c:pt idx="63">
                  <c:v>0.58984830805134192</c:v>
                </c:pt>
                <c:pt idx="64">
                  <c:v>0.5973986690865094</c:v>
                </c:pt>
                <c:pt idx="65">
                  <c:v>0.61199294532627868</c:v>
                </c:pt>
                <c:pt idx="66">
                  <c:v>0.61933701657458551</c:v>
                </c:pt>
                <c:pt idx="67">
                  <c:v>0.63001563314226161</c:v>
                </c:pt>
                <c:pt idx="68">
                  <c:v>0.63401064344460567</c:v>
                </c:pt>
                <c:pt idx="69">
                  <c:v>0.64814023086789219</c:v>
                </c:pt>
                <c:pt idx="70">
                  <c:v>0.64742762308685231</c:v>
                </c:pt>
                <c:pt idx="71">
                  <c:v>0.64782222222222219</c:v>
                </c:pt>
                <c:pt idx="72">
                  <c:v>0.6613048978854148</c:v>
                </c:pt>
                <c:pt idx="73">
                  <c:v>0.65639686684073106</c:v>
                </c:pt>
                <c:pt idx="74">
                  <c:v>0.66446540880503135</c:v>
                </c:pt>
                <c:pt idx="75">
                  <c:v>0.65998188640186317</c:v>
                </c:pt>
                <c:pt idx="76">
                  <c:v>0.66481593240796621</c:v>
                </c:pt>
                <c:pt idx="77">
                  <c:v>0.66005388194954695</c:v>
                </c:pt>
                <c:pt idx="78">
                  <c:v>0.66695699510070772</c:v>
                </c:pt>
                <c:pt idx="79">
                  <c:v>0.66512915129151295</c:v>
                </c:pt>
                <c:pt idx="80">
                  <c:v>0.66054888507718701</c:v>
                </c:pt>
                <c:pt idx="81">
                  <c:v>0.66023102310231019</c:v>
                </c:pt>
                <c:pt idx="82">
                  <c:v>0.66263031275060136</c:v>
                </c:pt>
                <c:pt idx="83">
                  <c:v>0.65802469135802466</c:v>
                </c:pt>
                <c:pt idx="84">
                  <c:v>0.66164002779708131</c:v>
                </c:pt>
                <c:pt idx="85">
                  <c:v>0.65620402157920554</c:v>
                </c:pt>
                <c:pt idx="86">
                  <c:v>0.65896487985212571</c:v>
                </c:pt>
                <c:pt idx="87">
                  <c:v>0.65228426395939088</c:v>
                </c:pt>
                <c:pt idx="88">
                  <c:v>0.65083758193736341</c:v>
                </c:pt>
                <c:pt idx="89">
                  <c:v>0.65540540540540537</c:v>
                </c:pt>
                <c:pt idx="90">
                  <c:v>0.64892344497607657</c:v>
                </c:pt>
                <c:pt idx="91">
                  <c:v>0.64718384697130715</c:v>
                </c:pt>
                <c:pt idx="92">
                  <c:v>0.64346949067070092</c:v>
                </c:pt>
                <c:pt idx="93">
                  <c:v>0.64268351968886739</c:v>
                </c:pt>
                <c:pt idx="94">
                  <c:v>0.64204545454545459</c:v>
                </c:pt>
                <c:pt idx="95">
                  <c:v>0.63983050847457623</c:v>
                </c:pt>
                <c:pt idx="96">
                  <c:v>0.63179164795689258</c:v>
                </c:pt>
                <c:pt idx="97">
                  <c:v>0.64689554419284157</c:v>
                </c:pt>
                <c:pt idx="98">
                  <c:v>0.64378899602949524</c:v>
                </c:pt>
                <c:pt idx="99">
                  <c:v>0.63954337899543379</c:v>
                </c:pt>
                <c:pt idx="100">
                  <c:v>0.63480842641029267</c:v>
                </c:pt>
                <c:pt idx="101">
                  <c:v>0.63873911240149317</c:v>
                </c:pt>
                <c:pt idx="102">
                  <c:v>0.63769633507853407</c:v>
                </c:pt>
                <c:pt idx="103">
                  <c:v>0.63015647226173532</c:v>
                </c:pt>
                <c:pt idx="104">
                  <c:v>0.63479013414106444</c:v>
                </c:pt>
                <c:pt idx="105">
                  <c:v>0.62644508670520238</c:v>
                </c:pt>
                <c:pt idx="106">
                  <c:v>0.63209121245828703</c:v>
                </c:pt>
                <c:pt idx="107">
                  <c:v>0.62713841368584766</c:v>
                </c:pt>
                <c:pt idx="108">
                  <c:v>0.62525651144435679</c:v>
                </c:pt>
                <c:pt idx="109">
                  <c:v>0.63672963765871782</c:v>
                </c:pt>
                <c:pt idx="110">
                  <c:v>0.63401403956604985</c:v>
                </c:pt>
                <c:pt idx="111">
                  <c:v>0.63336933045356369</c:v>
                </c:pt>
                <c:pt idx="112">
                  <c:v>0.63344676713660675</c:v>
                </c:pt>
                <c:pt idx="113">
                  <c:v>0.63697967086156837</c:v>
                </c:pt>
                <c:pt idx="114">
                  <c:v>0.64779531845400107</c:v>
                </c:pt>
                <c:pt idx="115">
                  <c:v>0.64050056882821382</c:v>
                </c:pt>
                <c:pt idx="116">
                  <c:v>0.66150870406189555</c:v>
                </c:pt>
                <c:pt idx="117">
                  <c:v>0.65453639082751747</c:v>
                </c:pt>
                <c:pt idx="118">
                  <c:v>0.6575250836120401</c:v>
                </c:pt>
                <c:pt idx="119">
                  <c:v>0.66042296072507545</c:v>
                </c:pt>
                <c:pt idx="120">
                  <c:v>0.66845124282982793</c:v>
                </c:pt>
                <c:pt idx="121">
                  <c:v>0.66457055214723926</c:v>
                </c:pt>
                <c:pt idx="122">
                  <c:v>0.66874524714828898</c:v>
                </c:pt>
                <c:pt idx="123">
                  <c:v>0.66304188096987504</c:v>
                </c:pt>
                <c:pt idx="124">
                  <c:v>0.66297351482536671</c:v>
                </c:pt>
                <c:pt idx="125">
                  <c:v>0.65357142857142847</c:v>
                </c:pt>
                <c:pt idx="126">
                  <c:v>0.65698154778298001</c:v>
                </c:pt>
                <c:pt idx="127">
                  <c:v>0.65386819484240688</c:v>
                </c:pt>
                <c:pt idx="128">
                  <c:v>0.65665434380776333</c:v>
                </c:pt>
                <c:pt idx="129">
                  <c:v>0.65179282868525901</c:v>
                </c:pt>
                <c:pt idx="130">
                  <c:v>0.64831640833778736</c:v>
                </c:pt>
                <c:pt idx="131">
                  <c:v>0.65071106486298991</c:v>
                </c:pt>
                <c:pt idx="132">
                  <c:v>0.63809523809523805</c:v>
                </c:pt>
                <c:pt idx="133">
                  <c:v>0.63702535484653644</c:v>
                </c:pt>
                <c:pt idx="134">
                  <c:v>0.62995255802025896</c:v>
                </c:pt>
                <c:pt idx="135">
                  <c:v>0.63710983907549412</c:v>
                </c:pt>
                <c:pt idx="136">
                  <c:v>0.63830361966504601</c:v>
                </c:pt>
                <c:pt idx="137">
                  <c:v>0.63211186113789775</c:v>
                </c:pt>
                <c:pt idx="138">
                  <c:v>0.62731196054254001</c:v>
                </c:pt>
                <c:pt idx="139">
                  <c:v>0.63403416557161629</c:v>
                </c:pt>
                <c:pt idx="140">
                  <c:v>0.63594821020563597</c:v>
                </c:pt>
                <c:pt idx="141">
                  <c:v>0.62714097496706189</c:v>
                </c:pt>
                <c:pt idx="142">
                  <c:v>0.63290632506004807</c:v>
                </c:pt>
                <c:pt idx="143">
                  <c:v>0.63138806462248598</c:v>
                </c:pt>
                <c:pt idx="144">
                  <c:v>0.62314990512333968</c:v>
                </c:pt>
                <c:pt idx="145">
                  <c:v>0.62575941676792224</c:v>
                </c:pt>
                <c:pt idx="146">
                  <c:v>0.62448355011476653</c:v>
                </c:pt>
                <c:pt idx="147">
                  <c:v>0.62458366375892149</c:v>
                </c:pt>
                <c:pt idx="148">
                  <c:v>0.62219696969696958</c:v>
                </c:pt>
                <c:pt idx="149">
                  <c:v>0.6217162872154115</c:v>
                </c:pt>
                <c:pt idx="150">
                  <c:v>0.61934389140271484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'Non-device_Silicon'!$O$2</c:f>
              <c:strCache>
                <c:ptCount val="1"/>
                <c:pt idx="0">
                  <c:v>ThermalO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'Non-device_Silicon'!$J$3:$J$153</c:f>
              <c:numCache>
                <c:formatCode>0.00E+00</c:formatCode>
                <c:ptCount val="151"/>
                <c:pt idx="0">
                  <c:v>349.99799999999999</c:v>
                </c:pt>
                <c:pt idx="1">
                  <c:v>354.98</c:v>
                </c:pt>
                <c:pt idx="2">
                  <c:v>360.036</c:v>
                </c:pt>
                <c:pt idx="3">
                  <c:v>365.01600000000002</c:v>
                </c:pt>
                <c:pt idx="4">
                  <c:v>369.995</c:v>
                </c:pt>
                <c:pt idx="5">
                  <c:v>374.97300000000001</c:v>
                </c:pt>
                <c:pt idx="6">
                  <c:v>380.02600000000001</c:v>
                </c:pt>
                <c:pt idx="7">
                  <c:v>385.00200000000001</c:v>
                </c:pt>
                <c:pt idx="8">
                  <c:v>389.97800000000001</c:v>
                </c:pt>
                <c:pt idx="9">
                  <c:v>395.02699999999999</c:v>
                </c:pt>
                <c:pt idx="10">
                  <c:v>400.00099999999998</c:v>
                </c:pt>
                <c:pt idx="11">
                  <c:v>404.97300000000001</c:v>
                </c:pt>
                <c:pt idx="12">
                  <c:v>410.02100000000002</c:v>
                </c:pt>
                <c:pt idx="13">
                  <c:v>414.99099999999999</c:v>
                </c:pt>
                <c:pt idx="14">
                  <c:v>420.036</c:v>
                </c:pt>
                <c:pt idx="15">
                  <c:v>425.005</c:v>
                </c:pt>
                <c:pt idx="16">
                  <c:v>429.97199999999998</c:v>
                </c:pt>
                <c:pt idx="17">
                  <c:v>435.01499999999999</c:v>
                </c:pt>
                <c:pt idx="18">
                  <c:v>439.98</c:v>
                </c:pt>
                <c:pt idx="19">
                  <c:v>445.02</c:v>
                </c:pt>
                <c:pt idx="20">
                  <c:v>449.983</c:v>
                </c:pt>
                <c:pt idx="21">
                  <c:v>455.02100000000002</c:v>
                </c:pt>
                <c:pt idx="22">
                  <c:v>459.983</c:v>
                </c:pt>
                <c:pt idx="23">
                  <c:v>465.01799999999997</c:v>
                </c:pt>
                <c:pt idx="24">
                  <c:v>469.97699999999998</c:v>
                </c:pt>
                <c:pt idx="25">
                  <c:v>475.01</c:v>
                </c:pt>
                <c:pt idx="26">
                  <c:v>479.96699999999998</c:v>
                </c:pt>
                <c:pt idx="27">
                  <c:v>484.99799999999999</c:v>
                </c:pt>
                <c:pt idx="28">
                  <c:v>490.02800000000002</c:v>
                </c:pt>
                <c:pt idx="29">
                  <c:v>494.98099999999999</c:v>
                </c:pt>
                <c:pt idx="30">
                  <c:v>500.00900000000001</c:v>
                </c:pt>
                <c:pt idx="31">
                  <c:v>505.03500000000003</c:v>
                </c:pt>
                <c:pt idx="32">
                  <c:v>509.98500000000001</c:v>
                </c:pt>
                <c:pt idx="33">
                  <c:v>515.00800000000004</c:v>
                </c:pt>
                <c:pt idx="34">
                  <c:v>520.03099999999995</c:v>
                </c:pt>
                <c:pt idx="35">
                  <c:v>524.97699999999998</c:v>
                </c:pt>
                <c:pt idx="36">
                  <c:v>529.99699999999996</c:v>
                </c:pt>
                <c:pt idx="37">
                  <c:v>535.01499999999999</c:v>
                </c:pt>
                <c:pt idx="38">
                  <c:v>540.03200000000004</c:v>
                </c:pt>
                <c:pt idx="39">
                  <c:v>544.97299999999996</c:v>
                </c:pt>
                <c:pt idx="40">
                  <c:v>549.98800000000006</c:v>
                </c:pt>
                <c:pt idx="41">
                  <c:v>555.00199999999995</c:v>
                </c:pt>
                <c:pt idx="42">
                  <c:v>560.01400000000001</c:v>
                </c:pt>
                <c:pt idx="43">
                  <c:v>565.02499999999998</c:v>
                </c:pt>
                <c:pt idx="44">
                  <c:v>570.03300000000002</c:v>
                </c:pt>
                <c:pt idx="45">
                  <c:v>574.96600000000001</c:v>
                </c:pt>
                <c:pt idx="46">
                  <c:v>579.97299999999996</c:v>
                </c:pt>
                <c:pt idx="47">
                  <c:v>584.97900000000004</c:v>
                </c:pt>
                <c:pt idx="48">
                  <c:v>589.98199999999997</c:v>
                </c:pt>
                <c:pt idx="49">
                  <c:v>594.98500000000001</c:v>
                </c:pt>
                <c:pt idx="50">
                  <c:v>599.98500000000001</c:v>
                </c:pt>
                <c:pt idx="51">
                  <c:v>604.98400000000004</c:v>
                </c:pt>
                <c:pt idx="52">
                  <c:v>609.98299999999995</c:v>
                </c:pt>
                <c:pt idx="53">
                  <c:v>614.97900000000004</c:v>
                </c:pt>
                <c:pt idx="54">
                  <c:v>619.97400000000005</c:v>
                </c:pt>
                <c:pt idx="55">
                  <c:v>624.96699999999998</c:v>
                </c:pt>
                <c:pt idx="56">
                  <c:v>630.03399999999999</c:v>
                </c:pt>
                <c:pt idx="57">
                  <c:v>635.02300000000002</c:v>
                </c:pt>
                <c:pt idx="58">
                  <c:v>640.01300000000003</c:v>
                </c:pt>
                <c:pt idx="59">
                  <c:v>644.99900000000002</c:v>
                </c:pt>
                <c:pt idx="60">
                  <c:v>649.98500000000001</c:v>
                </c:pt>
                <c:pt idx="61">
                  <c:v>654.97</c:v>
                </c:pt>
                <c:pt idx="62">
                  <c:v>660.02599999999995</c:v>
                </c:pt>
                <c:pt idx="63">
                  <c:v>665.00699999999995</c:v>
                </c:pt>
                <c:pt idx="64">
                  <c:v>669.98599999999999</c:v>
                </c:pt>
                <c:pt idx="65">
                  <c:v>674.96400000000006</c:v>
                </c:pt>
                <c:pt idx="66">
                  <c:v>680.01400000000001</c:v>
                </c:pt>
                <c:pt idx="67">
                  <c:v>684.98800000000006</c:v>
                </c:pt>
                <c:pt idx="68">
                  <c:v>690.03499999999997</c:v>
                </c:pt>
                <c:pt idx="69">
                  <c:v>695.00599999999997</c:v>
                </c:pt>
                <c:pt idx="70">
                  <c:v>699.97500000000002</c:v>
                </c:pt>
                <c:pt idx="71">
                  <c:v>705.01700000000005</c:v>
                </c:pt>
                <c:pt idx="72">
                  <c:v>709.98199999999997</c:v>
                </c:pt>
                <c:pt idx="73">
                  <c:v>715.02099999999996</c:v>
                </c:pt>
                <c:pt idx="74">
                  <c:v>719.98299999999995</c:v>
                </c:pt>
                <c:pt idx="75">
                  <c:v>725.01700000000005</c:v>
                </c:pt>
                <c:pt idx="76">
                  <c:v>729.976</c:v>
                </c:pt>
                <c:pt idx="77">
                  <c:v>735.00699999999995</c:v>
                </c:pt>
                <c:pt idx="78">
                  <c:v>740.03599999999994</c:v>
                </c:pt>
                <c:pt idx="79">
                  <c:v>744.98900000000003</c:v>
                </c:pt>
                <c:pt idx="80">
                  <c:v>750.01499999999999</c:v>
                </c:pt>
                <c:pt idx="81">
                  <c:v>754.96500000000003</c:v>
                </c:pt>
                <c:pt idx="82">
                  <c:v>759.98599999999999</c:v>
                </c:pt>
                <c:pt idx="83">
                  <c:v>765.00599999999997</c:v>
                </c:pt>
                <c:pt idx="84">
                  <c:v>770.02300000000002</c:v>
                </c:pt>
                <c:pt idx="85">
                  <c:v>774.96600000000001</c:v>
                </c:pt>
                <c:pt idx="86">
                  <c:v>779.98</c:v>
                </c:pt>
                <c:pt idx="87">
                  <c:v>784.99199999999996</c:v>
                </c:pt>
                <c:pt idx="88">
                  <c:v>790.00199999999995</c:v>
                </c:pt>
                <c:pt idx="89">
                  <c:v>795.01</c:v>
                </c:pt>
                <c:pt idx="90">
                  <c:v>800.01599999999996</c:v>
                </c:pt>
                <c:pt idx="91">
                  <c:v>805.02</c:v>
                </c:pt>
                <c:pt idx="92">
                  <c:v>810.02200000000005</c:v>
                </c:pt>
                <c:pt idx="93">
                  <c:v>815.02300000000002</c:v>
                </c:pt>
                <c:pt idx="94">
                  <c:v>820.02099999999996</c:v>
                </c:pt>
                <c:pt idx="95">
                  <c:v>825.01700000000005</c:v>
                </c:pt>
                <c:pt idx="96">
                  <c:v>830.01</c:v>
                </c:pt>
                <c:pt idx="97">
                  <c:v>835.00199999999995</c:v>
                </c:pt>
                <c:pt idx="98">
                  <c:v>839.99199999999996</c:v>
                </c:pt>
                <c:pt idx="99">
                  <c:v>844.98</c:v>
                </c:pt>
                <c:pt idx="100">
                  <c:v>849.96500000000003</c:v>
                </c:pt>
                <c:pt idx="101">
                  <c:v>855.02200000000005</c:v>
                </c:pt>
                <c:pt idx="102">
                  <c:v>860.00300000000004</c:v>
                </c:pt>
                <c:pt idx="103">
                  <c:v>864.98199999999997</c:v>
                </c:pt>
                <c:pt idx="104">
                  <c:v>870.03200000000004</c:v>
                </c:pt>
                <c:pt idx="105">
                  <c:v>875.00699999999995</c:v>
                </c:pt>
                <c:pt idx="106">
                  <c:v>879.97900000000004</c:v>
                </c:pt>
                <c:pt idx="107">
                  <c:v>885.02300000000002</c:v>
                </c:pt>
                <c:pt idx="108">
                  <c:v>889.99099999999999</c:v>
                </c:pt>
                <c:pt idx="109">
                  <c:v>895.029</c:v>
                </c:pt>
                <c:pt idx="110">
                  <c:v>899.99400000000003</c:v>
                </c:pt>
                <c:pt idx="111">
                  <c:v>905.02700000000004</c:v>
                </c:pt>
                <c:pt idx="112">
                  <c:v>909.98699999999997</c:v>
                </c:pt>
                <c:pt idx="113">
                  <c:v>915.01599999999996</c:v>
                </c:pt>
                <c:pt idx="114">
                  <c:v>919.971</c:v>
                </c:pt>
                <c:pt idx="115">
                  <c:v>924.995</c:v>
                </c:pt>
                <c:pt idx="116">
                  <c:v>930.01800000000003</c:v>
                </c:pt>
                <c:pt idx="117">
                  <c:v>934.96500000000003</c:v>
                </c:pt>
                <c:pt idx="118">
                  <c:v>939.98299999999995</c:v>
                </c:pt>
                <c:pt idx="119">
                  <c:v>944.99800000000005</c:v>
                </c:pt>
                <c:pt idx="120">
                  <c:v>950.01099999999997</c:v>
                </c:pt>
                <c:pt idx="121">
                  <c:v>955.02200000000005</c:v>
                </c:pt>
                <c:pt idx="122">
                  <c:v>960.029</c:v>
                </c:pt>
                <c:pt idx="123">
                  <c:v>965.03499999999997</c:v>
                </c:pt>
                <c:pt idx="124">
                  <c:v>969.96500000000003</c:v>
                </c:pt>
                <c:pt idx="125">
                  <c:v>974.96600000000001</c:v>
                </c:pt>
                <c:pt idx="126">
                  <c:v>979.96400000000006</c:v>
                </c:pt>
                <c:pt idx="127">
                  <c:v>985.03099999999995</c:v>
                </c:pt>
                <c:pt idx="128">
                  <c:v>990.02499999999998</c:v>
                </c:pt>
                <c:pt idx="129">
                  <c:v>995.01499999999999</c:v>
                </c:pt>
                <c:pt idx="130">
                  <c:v>1000.003</c:v>
                </c:pt>
                <c:pt idx="131">
                  <c:v>1004.9880000000001</c:v>
                </c:pt>
                <c:pt idx="132">
                  <c:v>1009.97</c:v>
                </c:pt>
                <c:pt idx="133">
                  <c:v>1015.023</c:v>
                </c:pt>
                <c:pt idx="134">
                  <c:v>1020.001</c:v>
                </c:pt>
                <c:pt idx="135">
                  <c:v>1024.9749999999999</c:v>
                </c:pt>
                <c:pt idx="136">
                  <c:v>1030.019</c:v>
                </c:pt>
                <c:pt idx="137">
                  <c:v>1034.989</c:v>
                </c:pt>
                <c:pt idx="138">
                  <c:v>1040.027</c:v>
                </c:pt>
                <c:pt idx="139">
                  <c:v>1044.991</c:v>
                </c:pt>
                <c:pt idx="140">
                  <c:v>1050.0239999999999</c:v>
                </c:pt>
                <c:pt idx="141">
                  <c:v>1054.9829999999999</c:v>
                </c:pt>
                <c:pt idx="142">
                  <c:v>1060.011</c:v>
                </c:pt>
                <c:pt idx="143">
                  <c:v>1065.0360000000001</c:v>
                </c:pt>
                <c:pt idx="144">
                  <c:v>1069.9860000000001</c:v>
                </c:pt>
                <c:pt idx="145">
                  <c:v>1075.0050000000001</c:v>
                </c:pt>
                <c:pt idx="146">
                  <c:v>1080.0219999999999</c:v>
                </c:pt>
                <c:pt idx="147">
                  <c:v>1085.0350000000001</c:v>
                </c:pt>
                <c:pt idx="148">
                  <c:v>1089.9739999999999</c:v>
                </c:pt>
                <c:pt idx="149">
                  <c:v>1094.982</c:v>
                </c:pt>
                <c:pt idx="150">
                  <c:v>1099.9870000000001</c:v>
                </c:pt>
              </c:numCache>
            </c:numRef>
          </c:xVal>
          <c:yVal>
            <c:numRef>
              <c:f>'Non-device_Silicon'!$O$3:$O$153</c:f>
              <c:numCache>
                <c:formatCode>General</c:formatCode>
                <c:ptCount val="151"/>
                <c:pt idx="0">
                  <c:v>0.26510889292196005</c:v>
                </c:pt>
                <c:pt idx="1">
                  <c:v>0.24018691588785046</c:v>
                </c:pt>
                <c:pt idx="2">
                  <c:v>0.24602972399150741</c:v>
                </c:pt>
                <c:pt idx="3">
                  <c:v>0.24994059405940591</c:v>
                </c:pt>
                <c:pt idx="4">
                  <c:v>0.25394990366088632</c:v>
                </c:pt>
                <c:pt idx="5">
                  <c:v>0.25899807321772639</c:v>
                </c:pt>
                <c:pt idx="6">
                  <c:v>0.27080994386527663</c:v>
                </c:pt>
                <c:pt idx="7">
                  <c:v>0.27683900798654898</c:v>
                </c:pt>
                <c:pt idx="8">
                  <c:v>0.28050021195421787</c:v>
                </c:pt>
                <c:pt idx="9">
                  <c:v>0.27642411642411646</c:v>
                </c:pt>
                <c:pt idx="10">
                  <c:v>0.26591179976162099</c:v>
                </c:pt>
                <c:pt idx="11">
                  <c:v>0.24813460131675202</c:v>
                </c:pt>
                <c:pt idx="12">
                  <c:v>0.23786310517529216</c:v>
                </c:pt>
                <c:pt idx="13">
                  <c:v>0.23829787234042557</c:v>
                </c:pt>
                <c:pt idx="14">
                  <c:v>0.23838535414165665</c:v>
                </c:pt>
                <c:pt idx="15">
                  <c:v>0.24458934517203107</c:v>
                </c:pt>
                <c:pt idx="16">
                  <c:v>0.25407574617506895</c:v>
                </c:pt>
                <c:pt idx="17">
                  <c:v>0.26407119021134595</c:v>
                </c:pt>
                <c:pt idx="18">
                  <c:v>0.27607113985448667</c:v>
                </c:pt>
                <c:pt idx="19">
                  <c:v>0.28881650380021717</c:v>
                </c:pt>
                <c:pt idx="20">
                  <c:v>0.29894264658763214</c:v>
                </c:pt>
                <c:pt idx="21">
                  <c:v>0.31166955517042172</c:v>
                </c:pt>
                <c:pt idx="22">
                  <c:v>0.32173035691764412</c:v>
                </c:pt>
                <c:pt idx="23">
                  <c:v>0.32856671433285667</c:v>
                </c:pt>
                <c:pt idx="24">
                  <c:v>0.33198847262247838</c:v>
                </c:pt>
                <c:pt idx="25">
                  <c:v>0.3380991064175467</c:v>
                </c:pt>
                <c:pt idx="26">
                  <c:v>0.33810483870967745</c:v>
                </c:pt>
                <c:pt idx="27">
                  <c:v>0.33597678916827856</c:v>
                </c:pt>
                <c:pt idx="28">
                  <c:v>0.33552097428958055</c:v>
                </c:pt>
                <c:pt idx="29">
                  <c:v>0.34069920844327173</c:v>
                </c:pt>
                <c:pt idx="30">
                  <c:v>0.3384664131812421</c:v>
                </c:pt>
                <c:pt idx="31">
                  <c:v>0.34319453076445</c:v>
                </c:pt>
                <c:pt idx="32">
                  <c:v>0.33936369307548347</c:v>
                </c:pt>
                <c:pt idx="33">
                  <c:v>0.34144144144144145</c:v>
                </c:pt>
                <c:pt idx="34">
                  <c:v>0.3455777921239509</c:v>
                </c:pt>
                <c:pt idx="35">
                  <c:v>0.34407552083333337</c:v>
                </c:pt>
                <c:pt idx="36">
                  <c:v>0.34754966887417221</c:v>
                </c:pt>
                <c:pt idx="37">
                  <c:v>0.35067114093959734</c:v>
                </c:pt>
                <c:pt idx="38">
                  <c:v>0.3519838601210491</c:v>
                </c:pt>
                <c:pt idx="39">
                  <c:v>0.34973509933774838</c:v>
                </c:pt>
                <c:pt idx="40">
                  <c:v>0.34262187088274049</c:v>
                </c:pt>
                <c:pt idx="41">
                  <c:v>0.33708388814913448</c:v>
                </c:pt>
                <c:pt idx="42">
                  <c:v>0.33579820317899106</c:v>
                </c:pt>
                <c:pt idx="43">
                  <c:v>0.33301680058436817</c:v>
                </c:pt>
                <c:pt idx="44">
                  <c:v>0.33586261980830667</c:v>
                </c:pt>
                <c:pt idx="45">
                  <c:v>0.33677248677248678</c:v>
                </c:pt>
                <c:pt idx="46">
                  <c:v>0.34207377866400795</c:v>
                </c:pt>
                <c:pt idx="47">
                  <c:v>0.34406139044782957</c:v>
                </c:pt>
                <c:pt idx="48">
                  <c:v>0.3573421926910299</c:v>
                </c:pt>
                <c:pt idx="49">
                  <c:v>0.3519130195430773</c:v>
                </c:pt>
                <c:pt idx="50">
                  <c:v>0.33721699986760229</c:v>
                </c:pt>
                <c:pt idx="51">
                  <c:v>0.32583841463414631</c:v>
                </c:pt>
                <c:pt idx="52">
                  <c:v>0.31357993088442337</c:v>
                </c:pt>
                <c:pt idx="53">
                  <c:v>0.30943345079967471</c:v>
                </c:pt>
                <c:pt idx="54">
                  <c:v>0.30742358078602622</c:v>
                </c:pt>
                <c:pt idx="55">
                  <c:v>0.30924208506555806</c:v>
                </c:pt>
                <c:pt idx="56">
                  <c:v>0.30893193896794102</c:v>
                </c:pt>
                <c:pt idx="57">
                  <c:v>0.31157381354342523</c:v>
                </c:pt>
                <c:pt idx="58">
                  <c:v>0.31348291046340948</c:v>
                </c:pt>
                <c:pt idx="59">
                  <c:v>0.32068803016022623</c:v>
                </c:pt>
                <c:pt idx="60">
                  <c:v>0.328276222861627</c:v>
                </c:pt>
                <c:pt idx="61">
                  <c:v>0.33314543404735064</c:v>
                </c:pt>
                <c:pt idx="62">
                  <c:v>0.34291405805350028</c:v>
                </c:pt>
                <c:pt idx="63">
                  <c:v>0.3518086347724621</c:v>
                </c:pt>
                <c:pt idx="64">
                  <c:v>0.36176648517846344</c:v>
                </c:pt>
                <c:pt idx="65">
                  <c:v>0.37389770723104054</c:v>
                </c:pt>
                <c:pt idx="66">
                  <c:v>0.38259668508287287</c:v>
                </c:pt>
                <c:pt idx="67">
                  <c:v>0.39473684210526316</c:v>
                </c:pt>
                <c:pt idx="68">
                  <c:v>0.40203193033381707</c:v>
                </c:pt>
                <c:pt idx="69">
                  <c:v>0.41043180846515598</c:v>
                </c:pt>
                <c:pt idx="70">
                  <c:v>0.41323990411211503</c:v>
                </c:pt>
                <c:pt idx="71">
                  <c:v>0.41759999999999997</c:v>
                </c:pt>
                <c:pt idx="72">
                  <c:v>0.4236399783119465</c:v>
                </c:pt>
                <c:pt idx="73">
                  <c:v>0.42506527415143602</c:v>
                </c:pt>
                <c:pt idx="74">
                  <c:v>0.43066037735849055</c:v>
                </c:pt>
                <c:pt idx="75">
                  <c:v>0.42929227584422308</c:v>
                </c:pt>
                <c:pt idx="76">
                  <c:v>0.42933011466505733</c:v>
                </c:pt>
                <c:pt idx="77">
                  <c:v>0.43056576047024248</c:v>
                </c:pt>
                <c:pt idx="78">
                  <c:v>0.43298856831790961</c:v>
                </c:pt>
                <c:pt idx="79">
                  <c:v>0.43044280442804428</c:v>
                </c:pt>
                <c:pt idx="80">
                  <c:v>0.42838765008576335</c:v>
                </c:pt>
                <c:pt idx="81">
                  <c:v>0.4271452145214521</c:v>
                </c:pt>
                <c:pt idx="82">
                  <c:v>0.43071371291098637</c:v>
                </c:pt>
                <c:pt idx="83">
                  <c:v>0.42708333333333337</c:v>
                </c:pt>
                <c:pt idx="84">
                  <c:v>0.4282140375260598</c:v>
                </c:pt>
                <c:pt idx="85">
                  <c:v>0.42873957822461989</c:v>
                </c:pt>
                <c:pt idx="86">
                  <c:v>0.42647874306839184</c:v>
                </c:pt>
                <c:pt idx="87">
                  <c:v>0.42068527918781728</c:v>
                </c:pt>
                <c:pt idx="88">
                  <c:v>0.42119446467589217</c:v>
                </c:pt>
                <c:pt idx="89">
                  <c:v>0.42403982930298717</c:v>
                </c:pt>
                <c:pt idx="90">
                  <c:v>0.42332535885167466</c:v>
                </c:pt>
                <c:pt idx="91">
                  <c:v>0.42215727948990439</c:v>
                </c:pt>
                <c:pt idx="92">
                  <c:v>0.42002017145738779</c:v>
                </c:pt>
                <c:pt idx="93">
                  <c:v>0.41720952843947495</c:v>
                </c:pt>
                <c:pt idx="94">
                  <c:v>0.41619318181818182</c:v>
                </c:pt>
                <c:pt idx="95">
                  <c:v>0.41682203389830508</c:v>
                </c:pt>
                <c:pt idx="96">
                  <c:v>0.41513246519982039</c:v>
                </c:pt>
                <c:pt idx="97">
                  <c:v>0.42184075967859752</c:v>
                </c:pt>
                <c:pt idx="98">
                  <c:v>0.41491775382870111</c:v>
                </c:pt>
                <c:pt idx="99">
                  <c:v>0.40977168949771692</c:v>
                </c:pt>
                <c:pt idx="100">
                  <c:v>0.41156510674395591</c:v>
                </c:pt>
                <c:pt idx="101">
                  <c:v>0.41206968063044375</c:v>
                </c:pt>
                <c:pt idx="102">
                  <c:v>0.40802792321116932</c:v>
                </c:pt>
                <c:pt idx="103">
                  <c:v>0.41190137505926983</c:v>
                </c:pt>
                <c:pt idx="104">
                  <c:v>0.41427953266983991</c:v>
                </c:pt>
                <c:pt idx="105">
                  <c:v>0.4122109826589595</c:v>
                </c:pt>
                <c:pt idx="106">
                  <c:v>0.41379310344827586</c:v>
                </c:pt>
                <c:pt idx="107">
                  <c:v>0.41407465007776051</c:v>
                </c:pt>
                <c:pt idx="108">
                  <c:v>0.4083662194159432</c:v>
                </c:pt>
                <c:pt idx="109">
                  <c:v>0.41127283988851038</c:v>
                </c:pt>
                <c:pt idx="110">
                  <c:v>0.40108487555839178</c:v>
                </c:pt>
                <c:pt idx="111">
                  <c:v>0.41247300215982718</c:v>
                </c:pt>
                <c:pt idx="112">
                  <c:v>0.41409820126397667</c:v>
                </c:pt>
                <c:pt idx="113">
                  <c:v>0.41713455953533402</c:v>
                </c:pt>
                <c:pt idx="114">
                  <c:v>0.42395209580838328</c:v>
                </c:pt>
                <c:pt idx="115">
                  <c:v>0.42684869169510803</c:v>
                </c:pt>
                <c:pt idx="116">
                  <c:v>0.43558994197292067</c:v>
                </c:pt>
                <c:pt idx="117">
                  <c:v>0.4290129611166501</c:v>
                </c:pt>
                <c:pt idx="118">
                  <c:v>0.44080267558528424</c:v>
                </c:pt>
                <c:pt idx="119">
                  <c:v>0.44123867069486405</c:v>
                </c:pt>
                <c:pt idx="120">
                  <c:v>0.44894837476099425</c:v>
                </c:pt>
                <c:pt idx="121">
                  <c:v>0.44539877300613495</c:v>
                </c:pt>
                <c:pt idx="122">
                  <c:v>0.4488212927756654</c:v>
                </c:pt>
                <c:pt idx="123">
                  <c:v>0.44658339456282148</c:v>
                </c:pt>
                <c:pt idx="124">
                  <c:v>0.43916851324258732</c:v>
                </c:pt>
                <c:pt idx="125">
                  <c:v>0.43857142857142856</c:v>
                </c:pt>
                <c:pt idx="126">
                  <c:v>0.43817130267144039</c:v>
                </c:pt>
                <c:pt idx="127">
                  <c:v>0.43791786055396376</c:v>
                </c:pt>
                <c:pt idx="128">
                  <c:v>0.43414972273567465</c:v>
                </c:pt>
                <c:pt idx="129">
                  <c:v>0.4306772908366534</c:v>
                </c:pt>
                <c:pt idx="130">
                  <c:v>0.42827365045430255</c:v>
                </c:pt>
                <c:pt idx="131">
                  <c:v>0.43045438779049605</c:v>
                </c:pt>
                <c:pt idx="132">
                  <c:v>0.41349896480331266</c:v>
                </c:pt>
                <c:pt idx="133">
                  <c:v>0.42266165231105179</c:v>
                </c:pt>
                <c:pt idx="134">
                  <c:v>0.42018207462495188</c:v>
                </c:pt>
                <c:pt idx="135">
                  <c:v>0.42747596932714116</c:v>
                </c:pt>
                <c:pt idx="136">
                  <c:v>0.42341977309562401</c:v>
                </c:pt>
                <c:pt idx="137">
                  <c:v>0.42430086788813881</c:v>
                </c:pt>
                <c:pt idx="138">
                  <c:v>0.41707768187422933</c:v>
                </c:pt>
                <c:pt idx="139">
                  <c:v>0.42279894875164259</c:v>
                </c:pt>
                <c:pt idx="140">
                  <c:v>0.42269611576542271</c:v>
                </c:pt>
                <c:pt idx="141">
                  <c:v>0.41655687307861222</c:v>
                </c:pt>
                <c:pt idx="142">
                  <c:v>0.41953562850280229</c:v>
                </c:pt>
                <c:pt idx="143">
                  <c:v>0.41773821299043851</c:v>
                </c:pt>
                <c:pt idx="144">
                  <c:v>0.41442125237191652</c:v>
                </c:pt>
                <c:pt idx="145">
                  <c:v>0.41755771567436212</c:v>
                </c:pt>
                <c:pt idx="146">
                  <c:v>0.41476664116296863</c:v>
                </c:pt>
                <c:pt idx="147">
                  <c:v>0.41712926249008725</c:v>
                </c:pt>
                <c:pt idx="148">
                  <c:v>0.41189393939393937</c:v>
                </c:pt>
                <c:pt idx="149">
                  <c:v>0.41663747810858143</c:v>
                </c:pt>
                <c:pt idx="150">
                  <c:v>0.41476244343891405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17536"/>
        <c:axId val="79278464"/>
      </c:scatterChart>
      <c:valAx>
        <c:axId val="78817536"/>
        <c:scaling>
          <c:orientation val="minMax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Wavelength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79278464"/>
        <c:crosses val="autoZero"/>
        <c:crossBetween val="midCat"/>
      </c:valAx>
      <c:valAx>
        <c:axId val="792784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</a:t>
                </a:r>
                <a:r>
                  <a:rPr lang="en-US" baseline="0"/>
                  <a:t> Incident Light Reflected</a:t>
                </a:r>
                <a:endParaRPr lang="en-US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78817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 smtClean="0"/>
              <a:t>Thermal </a:t>
            </a:r>
            <a:r>
              <a:rPr lang="en-US" baseline="0" dirty="0"/>
              <a:t>Oxide Treated </a:t>
            </a:r>
            <a:r>
              <a:rPr lang="en-US" baseline="0" dirty="0" err="1" smtClean="0"/>
              <a:t>PoSi</a:t>
            </a:r>
            <a:r>
              <a:rPr lang="en-US" baseline="0" dirty="0" smtClean="0"/>
              <a:t> </a:t>
            </a:r>
            <a:r>
              <a:rPr lang="en-US" baseline="0" dirty="0" err="1"/>
              <a:t>Schottky</a:t>
            </a:r>
            <a:r>
              <a:rPr lang="en-US" baseline="0" dirty="0"/>
              <a:t> </a:t>
            </a:r>
            <a:r>
              <a:rPr lang="en-US" baseline="0" dirty="0" smtClean="0"/>
              <a:t>IV </a:t>
            </a:r>
            <a:r>
              <a:rPr lang="en-US" baseline="0" dirty="0"/>
              <a:t>at Various Temperatures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2.1671464039036949E-2"/>
          <c:y val="0.12307836850066504"/>
          <c:w val="0.89052815061721502"/>
          <c:h val="0.815207695518597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Si43_TD_IV!$AG$3</c:f>
              <c:strCache>
                <c:ptCount val="1"/>
                <c:pt idx="0">
                  <c:v>77</c:v>
                </c:pt>
              </c:strCache>
            </c:strRef>
          </c:tx>
          <c:spPr>
            <a:ln>
              <a:solidFill>
                <a:srgbClr val="002ADA"/>
              </a:solidFill>
            </a:ln>
          </c:spPr>
          <c:marker>
            <c:spPr>
              <a:solidFill>
                <a:srgbClr val="002AD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Si43_TD_IV!$AG$4:$AG$34</c:f>
              <c:numCache>
                <c:formatCode>General</c:formatCode>
                <c:ptCount val="31"/>
                <c:pt idx="0">
                  <c:v>-4.2532465114748454</c:v>
                </c:pt>
                <c:pt idx="1">
                  <c:v>-4.2862801864121174</c:v>
                </c:pt>
                <c:pt idx="2">
                  <c:v>-4.3218727118541347</c:v>
                </c:pt>
                <c:pt idx="3">
                  <c:v>-4.3597173477540467</c:v>
                </c:pt>
                <c:pt idx="4">
                  <c:v>-4.3987252842969333</c:v>
                </c:pt>
                <c:pt idx="5">
                  <c:v>-4.4404187503876011</c:v>
                </c:pt>
                <c:pt idx="6">
                  <c:v>-4.4858771798001085</c:v>
                </c:pt>
                <c:pt idx="7">
                  <c:v>-4.5349913513668447</c:v>
                </c:pt>
                <c:pt idx="8">
                  <c:v>-4.5903801005154561</c:v>
                </c:pt>
                <c:pt idx="9">
                  <c:v>-4.6591301907840368</c:v>
                </c:pt>
                <c:pt idx="10">
                  <c:v>-4.7627952277602645</c:v>
                </c:pt>
                <c:pt idx="11">
                  <c:v>-4.9444543724371144</c:v>
                </c:pt>
                <c:pt idx="12">
                  <c:v>-5.2382764444629144</c:v>
                </c:pt>
                <c:pt idx="13">
                  <c:v>-5.716199244671289</c:v>
                </c:pt>
                <c:pt idx="14">
                  <c:v>-6.6834923544000109</c:v>
                </c:pt>
                <c:pt idx="15">
                  <c:v>-9.0560754129647538</c:v>
                </c:pt>
                <c:pt idx="16">
                  <c:v>-7.0451914281124486</c:v>
                </c:pt>
                <c:pt idx="17">
                  <c:v>-5.6683381137230064</c:v>
                </c:pt>
                <c:pt idx="18">
                  <c:v>-4.617404723656434</c:v>
                </c:pt>
                <c:pt idx="19">
                  <c:v>-3.4977963916514088</c:v>
                </c:pt>
                <c:pt idx="20">
                  <c:v>-1.8908066228292892</c:v>
                </c:pt>
                <c:pt idx="21">
                  <c:v>-7.1023503253376447E-2</c:v>
                </c:pt>
                <c:pt idx="22">
                  <c:v>1.2236871924350357</c:v>
                </c:pt>
                <c:pt idx="23">
                  <c:v>1.958769963197571</c:v>
                </c:pt>
                <c:pt idx="24">
                  <c:v>2.4328235699177752</c:v>
                </c:pt>
                <c:pt idx="25">
                  <c:v>2.7838995133856477</c:v>
                </c:pt>
                <c:pt idx="26">
                  <c:v>3.058800965020974</c:v>
                </c:pt>
                <c:pt idx="27">
                  <c:v>3.2851129026413535</c:v>
                </c:pt>
                <c:pt idx="28">
                  <c:v>3.4790530841977914</c:v>
                </c:pt>
                <c:pt idx="29">
                  <c:v>3.6468327516115919</c:v>
                </c:pt>
                <c:pt idx="30">
                  <c:v>3.7935997648843394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Si43_TD_IV!$AH$3</c:f>
              <c:strCache>
                <c:ptCount val="1"/>
                <c:pt idx="0">
                  <c:v>80</c:v>
                </c:pt>
              </c:strCache>
            </c:strRef>
          </c:tx>
          <c:spPr>
            <a:ln>
              <a:solidFill>
                <a:srgbClr val="0116D9"/>
              </a:solidFill>
            </a:ln>
          </c:spPr>
          <c:marker>
            <c:spPr>
              <a:solidFill>
                <a:srgbClr val="0116D9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Si43_TD_IV!$AH$4:$AH$34</c:f>
              <c:numCache>
                <c:formatCode>General</c:formatCode>
                <c:ptCount val="31"/>
                <c:pt idx="0">
                  <c:v>-4.2671990732431428</c:v>
                </c:pt>
                <c:pt idx="1">
                  <c:v>-4.2989362681417838</c:v>
                </c:pt>
                <c:pt idx="2">
                  <c:v>-4.3319420705064609</c:v>
                </c:pt>
                <c:pt idx="3">
                  <c:v>-4.3674927648968449</c:v>
                </c:pt>
                <c:pt idx="4">
                  <c:v>-4.4045994955262735</c:v>
                </c:pt>
                <c:pt idx="5">
                  <c:v>-4.4448386470857519</c:v>
                </c:pt>
                <c:pt idx="6">
                  <c:v>-4.4890774670012377</c:v>
                </c:pt>
                <c:pt idx="7">
                  <c:v>-4.5365773945224799</c:v>
                </c:pt>
                <c:pt idx="8">
                  <c:v>-4.5907743057043593</c:v>
                </c:pt>
                <c:pt idx="9">
                  <c:v>-4.6575482790833709</c:v>
                </c:pt>
                <c:pt idx="10">
                  <c:v>-4.7582281297356133</c:v>
                </c:pt>
                <c:pt idx="11">
                  <c:v>-4.9375288947777651</c:v>
                </c:pt>
                <c:pt idx="12">
                  <c:v>-5.2304157569374636</c:v>
                </c:pt>
                <c:pt idx="13">
                  <c:v>-5.7067970138170727</c:v>
                </c:pt>
                <c:pt idx="14">
                  <c:v>-6.6681086555689131</c:v>
                </c:pt>
                <c:pt idx="15">
                  <c:v>-9.0479664529919237</c:v>
                </c:pt>
                <c:pt idx="16">
                  <c:v>-6.9834814828437279</c:v>
                </c:pt>
                <c:pt idx="17">
                  <c:v>-5.6684539416029063</c:v>
                </c:pt>
                <c:pt idx="18">
                  <c:v>-4.633384492469264</c:v>
                </c:pt>
                <c:pt idx="19">
                  <c:v>-3.4842094936562198</c:v>
                </c:pt>
                <c:pt idx="20">
                  <c:v>-1.8407396514497736</c:v>
                </c:pt>
                <c:pt idx="21">
                  <c:v>7.0749136719619847E-3</c:v>
                </c:pt>
                <c:pt idx="22">
                  <c:v>1.271023791575546</c:v>
                </c:pt>
                <c:pt idx="23">
                  <c:v>1.9917845017492883</c:v>
                </c:pt>
                <c:pt idx="24">
                  <c:v>2.4731713935695794</c:v>
                </c:pt>
                <c:pt idx="25">
                  <c:v>2.8283190334931549</c:v>
                </c:pt>
                <c:pt idx="26">
                  <c:v>3.1078995704247387</c:v>
                </c:pt>
                <c:pt idx="27">
                  <c:v>3.338399566838115</c:v>
                </c:pt>
                <c:pt idx="28">
                  <c:v>3.5358739516540347</c:v>
                </c:pt>
                <c:pt idx="29">
                  <c:v>3.7077502748641877</c:v>
                </c:pt>
                <c:pt idx="30">
                  <c:v>3.8629588037138558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Si43_TD_IV!$AI$3</c:f>
              <c:strCache>
                <c:ptCount val="1"/>
                <c:pt idx="0">
                  <c:v>90</c:v>
                </c:pt>
              </c:strCache>
            </c:strRef>
          </c:tx>
          <c:spPr>
            <a:ln>
              <a:solidFill>
                <a:srgbClr val="1A00DA"/>
              </a:solidFill>
            </a:ln>
          </c:spPr>
          <c:marker>
            <c:spPr>
              <a:solidFill>
                <a:srgbClr val="1A00D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Si43_TD_IV!$AI$4:$AI$34</c:f>
              <c:numCache>
                <c:formatCode>General</c:formatCode>
                <c:ptCount val="31"/>
                <c:pt idx="0">
                  <c:v>-4.3436524335569899</c:v>
                </c:pt>
                <c:pt idx="1">
                  <c:v>-4.3774769999753103</c:v>
                </c:pt>
                <c:pt idx="2">
                  <c:v>-4.4132283858171464</c:v>
                </c:pt>
                <c:pt idx="3">
                  <c:v>-4.4498773015820561</c:v>
                </c:pt>
                <c:pt idx="4">
                  <c:v>-4.4892555613917358</c:v>
                </c:pt>
                <c:pt idx="5">
                  <c:v>-4.5304338398740738</c:v>
                </c:pt>
                <c:pt idx="6">
                  <c:v>-4.5747379788678897</c:v>
                </c:pt>
                <c:pt idx="7">
                  <c:v>-4.6240880048427364</c:v>
                </c:pt>
                <c:pt idx="8">
                  <c:v>-4.6785691787578711</c:v>
                </c:pt>
                <c:pt idx="9">
                  <c:v>-4.7427899245212206</c:v>
                </c:pt>
                <c:pt idx="10">
                  <c:v>-4.8328490061040625</c:v>
                </c:pt>
                <c:pt idx="11">
                  <c:v>-4.989700954486926</c:v>
                </c:pt>
                <c:pt idx="12">
                  <c:v>-5.258865910787109</c:v>
                </c:pt>
                <c:pt idx="13">
                  <c:v>-5.7136813068354488</c:v>
                </c:pt>
                <c:pt idx="14">
                  <c:v>-6.6569965606349539</c:v>
                </c:pt>
                <c:pt idx="15">
                  <c:v>-9.0409352071154547</c:v>
                </c:pt>
                <c:pt idx="16">
                  <c:v>-6.9657234323373629</c:v>
                </c:pt>
                <c:pt idx="17">
                  <c:v>-5.6430637396214953</c:v>
                </c:pt>
                <c:pt idx="18">
                  <c:v>-4.5782361847480102</c:v>
                </c:pt>
                <c:pt idx="19">
                  <c:v>-3.3678109626445218</c:v>
                </c:pt>
                <c:pt idx="20">
                  <c:v>-1.6767001394932681</c:v>
                </c:pt>
                <c:pt idx="21">
                  <c:v>0.23341066366998728</c:v>
                </c:pt>
                <c:pt idx="22">
                  <c:v>1.4451291468407832</c:v>
                </c:pt>
                <c:pt idx="23">
                  <c:v>2.14597806548008</c:v>
                </c:pt>
                <c:pt idx="24">
                  <c:v>2.6206023652418997</c:v>
                </c:pt>
                <c:pt idx="25">
                  <c:v>2.9738955789448167</c:v>
                </c:pt>
                <c:pt idx="26">
                  <c:v>3.2521558501029997</c:v>
                </c:pt>
                <c:pt idx="27">
                  <c:v>3.4810862313463122</c:v>
                </c:pt>
                <c:pt idx="28">
                  <c:v>3.6747298185094941</c:v>
                </c:pt>
                <c:pt idx="29">
                  <c:v>3.8420081833561062</c:v>
                </c:pt>
                <c:pt idx="30">
                  <c:v>3.9892432722216595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Si43_TD_IV!$AJ$3</c:f>
              <c:strCache>
                <c:ptCount val="1"/>
                <c:pt idx="0">
                  <c:v>100</c:v>
                </c:pt>
              </c:strCache>
            </c:strRef>
          </c:tx>
          <c:spPr>
            <a:ln>
              <a:solidFill>
                <a:srgbClr val="2F01D9"/>
              </a:solidFill>
            </a:ln>
          </c:spPr>
          <c:marker>
            <c:spPr>
              <a:solidFill>
                <a:srgbClr val="2F01D9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Si43_TD_IV!$AJ$4:$AJ$34</c:f>
              <c:numCache>
                <c:formatCode>General</c:formatCode>
                <c:ptCount val="31"/>
                <c:pt idx="0">
                  <c:v>-4.3441914963708603</c:v>
                </c:pt>
                <c:pt idx="1">
                  <c:v>-4.3772381179420847</c:v>
                </c:pt>
                <c:pt idx="2">
                  <c:v>-4.4115790369359056</c:v>
                </c:pt>
                <c:pt idx="3">
                  <c:v>-4.4472267079221366</c:v>
                </c:pt>
                <c:pt idx="4">
                  <c:v>-4.4862322619165775</c:v>
                </c:pt>
                <c:pt idx="5">
                  <c:v>-4.5275612066611082</c:v>
                </c:pt>
                <c:pt idx="6">
                  <c:v>-4.5704789461981612</c:v>
                </c:pt>
                <c:pt idx="7">
                  <c:v>-4.619086571247939</c:v>
                </c:pt>
                <c:pt idx="8">
                  <c:v>-4.6726784457708526</c:v>
                </c:pt>
                <c:pt idx="9">
                  <c:v>-4.7359738736132995</c:v>
                </c:pt>
                <c:pt idx="10">
                  <c:v>-4.8251811489845053</c:v>
                </c:pt>
                <c:pt idx="11">
                  <c:v>-4.9827040291675644</c:v>
                </c:pt>
                <c:pt idx="12">
                  <c:v>-5.2515101194407805</c:v>
                </c:pt>
                <c:pt idx="13">
                  <c:v>-5.7046328361110401</c:v>
                </c:pt>
                <c:pt idx="14">
                  <c:v>-6.6387974155286358</c:v>
                </c:pt>
                <c:pt idx="15">
                  <c:v>-9.0384059080687145</c:v>
                </c:pt>
                <c:pt idx="16">
                  <c:v>-7.0038918001124317</c:v>
                </c:pt>
                <c:pt idx="17">
                  <c:v>-5.6263770878118065</c:v>
                </c:pt>
                <c:pt idx="18">
                  <c:v>-4.5627814194963046</c:v>
                </c:pt>
                <c:pt idx="19">
                  <c:v>-3.328913930077138</c:v>
                </c:pt>
                <c:pt idx="20">
                  <c:v>-1.6268893060478562</c:v>
                </c:pt>
                <c:pt idx="21">
                  <c:v>0.28893129185221283</c:v>
                </c:pt>
                <c:pt idx="22">
                  <c:v>1.4760893602361054</c:v>
                </c:pt>
                <c:pt idx="23">
                  <c:v>2.165504552445678</c:v>
                </c:pt>
                <c:pt idx="24">
                  <c:v>2.634331896607927</c:v>
                </c:pt>
                <c:pt idx="25">
                  <c:v>2.9844690812752801</c:v>
                </c:pt>
                <c:pt idx="26">
                  <c:v>3.261130392765037</c:v>
                </c:pt>
                <c:pt idx="27">
                  <c:v>3.4889640289189336</c:v>
                </c:pt>
                <c:pt idx="28">
                  <c:v>3.681300808590386</c:v>
                </c:pt>
                <c:pt idx="29">
                  <c:v>3.847996353263297</c:v>
                </c:pt>
                <c:pt idx="30">
                  <c:v>3.9950029337043205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Si43_TD_IV!$AK$3</c:f>
              <c:strCache>
                <c:ptCount val="1"/>
                <c:pt idx="0">
                  <c:v>110</c:v>
                </c:pt>
              </c:strCache>
            </c:strRef>
          </c:tx>
          <c:spPr>
            <a:ln>
              <a:solidFill>
                <a:srgbClr val="4F03D7"/>
              </a:solidFill>
            </a:ln>
          </c:spPr>
          <c:marker>
            <c:spPr>
              <a:solidFill>
                <a:srgbClr val="4F03D7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Si43_TD_IV!$AK$4:$AK$34</c:f>
              <c:numCache>
                <c:formatCode>General</c:formatCode>
                <c:ptCount val="31"/>
                <c:pt idx="0">
                  <c:v>-4.4037815664769111</c:v>
                </c:pt>
                <c:pt idx="1">
                  <c:v>-4.4399100171224317</c:v>
                </c:pt>
                <c:pt idx="2">
                  <c:v>-4.4749317090643617</c:v>
                </c:pt>
                <c:pt idx="3">
                  <c:v>-4.5126821665529402</c:v>
                </c:pt>
                <c:pt idx="4">
                  <c:v>-4.5518190104910969</c:v>
                </c:pt>
                <c:pt idx="5">
                  <c:v>-4.5969044415710592</c:v>
                </c:pt>
                <c:pt idx="6">
                  <c:v>-4.6373525266990434</c:v>
                </c:pt>
                <c:pt idx="7">
                  <c:v>-4.6907280743497379</c:v>
                </c:pt>
                <c:pt idx="8">
                  <c:v>-4.7440185458069069</c:v>
                </c:pt>
                <c:pt idx="9">
                  <c:v>-4.8096882731791366</c:v>
                </c:pt>
                <c:pt idx="10">
                  <c:v>-4.8917062486932972</c:v>
                </c:pt>
                <c:pt idx="11">
                  <c:v>-5.0329575931007469</c:v>
                </c:pt>
                <c:pt idx="12">
                  <c:v>-5.2756365323249792</c:v>
                </c:pt>
                <c:pt idx="13">
                  <c:v>-5.7076097894905882</c:v>
                </c:pt>
                <c:pt idx="14">
                  <c:v>-6.6121794444112556</c:v>
                </c:pt>
                <c:pt idx="15">
                  <c:v>-9.0822110442656552</c:v>
                </c:pt>
                <c:pt idx="16">
                  <c:v>-6.9439836735894227</c:v>
                </c:pt>
                <c:pt idx="17">
                  <c:v>-5.4843819196208257</c:v>
                </c:pt>
                <c:pt idx="18">
                  <c:v>-4.412898298340969</c:v>
                </c:pt>
                <c:pt idx="19">
                  <c:v>-3.1715629418175832</c:v>
                </c:pt>
                <c:pt idx="20">
                  <c:v>-1.4576614774683068</c:v>
                </c:pt>
                <c:pt idx="21">
                  <c:v>0.44276089285186127</c:v>
                </c:pt>
                <c:pt idx="22">
                  <c:v>1.5531214969551967</c:v>
                </c:pt>
                <c:pt idx="23">
                  <c:v>2.206987871997339</c:v>
                </c:pt>
                <c:pt idx="24">
                  <c:v>2.6571778707284537</c:v>
                </c:pt>
                <c:pt idx="25">
                  <c:v>2.996232148595642</c:v>
                </c:pt>
                <c:pt idx="26">
                  <c:v>3.2653776585196206</c:v>
                </c:pt>
                <c:pt idx="27">
                  <c:v>3.4882615350368651</c:v>
                </c:pt>
                <c:pt idx="28">
                  <c:v>3.6774898379864625</c:v>
                </c:pt>
                <c:pt idx="29">
                  <c:v>3.8412786009023883</c:v>
                </c:pt>
                <c:pt idx="30">
                  <c:v>3.9859052378188506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Si43_TD_IV!$AL$3</c:f>
              <c:strCache>
                <c:ptCount val="1"/>
                <c:pt idx="0">
                  <c:v>120</c:v>
                </c:pt>
              </c:strCache>
            </c:strRef>
          </c:tx>
          <c:spPr>
            <a:ln>
              <a:solidFill>
                <a:srgbClr val="5E02D8"/>
              </a:solidFill>
            </a:ln>
          </c:spPr>
          <c:marker>
            <c:spPr>
              <a:solidFill>
                <a:srgbClr val="5E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Si43_TD_IV!$AL$4:$AL$34</c:f>
              <c:numCache>
                <c:formatCode>General</c:formatCode>
                <c:ptCount val="31"/>
                <c:pt idx="0">
                  <c:v>-4.0537017837600837</c:v>
                </c:pt>
                <c:pt idx="1">
                  <c:v>-3.9851852710571301</c:v>
                </c:pt>
                <c:pt idx="2">
                  <c:v>-4.0625552397326929</c:v>
                </c:pt>
                <c:pt idx="3">
                  <c:v>-4.1316726674881004</c:v>
                </c:pt>
                <c:pt idx="4">
                  <c:v>-4.136104496470332</c:v>
                </c:pt>
                <c:pt idx="5">
                  <c:v>-4.2509983722674773</c:v>
                </c:pt>
                <c:pt idx="6">
                  <c:v>-4.2858441082018492</c:v>
                </c:pt>
                <c:pt idx="7">
                  <c:v>-4.3075872888590476</c:v>
                </c:pt>
                <c:pt idx="8">
                  <c:v>-4.3317138208002923</c:v>
                </c:pt>
                <c:pt idx="9">
                  <c:v>-4.4656691472105337</c:v>
                </c:pt>
                <c:pt idx="10">
                  <c:v>-4.5855636563491728</c:v>
                </c:pt>
                <c:pt idx="11">
                  <c:v>-4.7389759019501065</c:v>
                </c:pt>
                <c:pt idx="12">
                  <c:v>-5.0306747494339827</c:v>
                </c:pt>
                <c:pt idx="13">
                  <c:v>-5.4421415486579914</c:v>
                </c:pt>
                <c:pt idx="14">
                  <c:v>-6.2755265133916085</c:v>
                </c:pt>
                <c:pt idx="15">
                  <c:v>-9.0075628066148461</c:v>
                </c:pt>
                <c:pt idx="16">
                  <c:v>-6.3521475124442528</c:v>
                </c:pt>
                <c:pt idx="17">
                  <c:v>-5.1446525190038868</c:v>
                </c:pt>
                <c:pt idx="18">
                  <c:v>-4.1633088626886359</c:v>
                </c:pt>
                <c:pt idx="19">
                  <c:v>-3.0214809435767687</c:v>
                </c:pt>
                <c:pt idx="20">
                  <c:v>-1.3577457777154747</c:v>
                </c:pt>
                <c:pt idx="21">
                  <c:v>0.51581316527702981</c:v>
                </c:pt>
                <c:pt idx="22">
                  <c:v>1.5913961339333351</c:v>
                </c:pt>
                <c:pt idx="23">
                  <c:v>2.227085383592398</c:v>
                </c:pt>
                <c:pt idx="24">
                  <c:v>2.6669503902167842</c:v>
                </c:pt>
                <c:pt idx="25">
                  <c:v>2.996032228562989</c:v>
                </c:pt>
                <c:pt idx="26">
                  <c:v>3.26124542123471</c:v>
                </c:pt>
                <c:pt idx="27">
                  <c:v>3.4812093196315401</c:v>
                </c:pt>
                <c:pt idx="28">
                  <c:v>3.6688553022830086</c:v>
                </c:pt>
                <c:pt idx="29">
                  <c:v>3.8313117409869961</c:v>
                </c:pt>
                <c:pt idx="30">
                  <c:v>3.9749226843971917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Si43_TD_IV!$AM$3</c:f>
              <c:strCache>
                <c:ptCount val="1"/>
                <c:pt idx="0">
                  <c:v>130</c:v>
                </c:pt>
              </c:strCache>
            </c:strRef>
          </c:tx>
          <c:spPr>
            <a:ln>
              <a:solidFill>
                <a:srgbClr val="6802D8"/>
              </a:solidFill>
            </a:ln>
          </c:spPr>
          <c:marker>
            <c:spPr>
              <a:solidFill>
                <a:srgbClr val="68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Si43_TD_IV!$AM$4:$AM$34</c:f>
              <c:numCache>
                <c:formatCode>General</c:formatCode>
                <c:ptCount val="31"/>
                <c:pt idx="0">
                  <c:v>-4.4066472498561291</c:v>
                </c:pt>
                <c:pt idx="1">
                  <c:v>-4.4461172561334914</c:v>
                </c:pt>
                <c:pt idx="2">
                  <c:v>-4.4888103848718961</c:v>
                </c:pt>
                <c:pt idx="3">
                  <c:v>-4.5306194547237952</c:v>
                </c:pt>
                <c:pt idx="4">
                  <c:v>-4.5744470133452504</c:v>
                </c:pt>
                <c:pt idx="5">
                  <c:v>-4.6189344807639472</c:v>
                </c:pt>
                <c:pt idx="6">
                  <c:v>-4.6656529428678324</c:v>
                </c:pt>
                <c:pt idx="7">
                  <c:v>-4.7156437510327409</c:v>
                </c:pt>
                <c:pt idx="8">
                  <c:v>-4.7698679580284971</c:v>
                </c:pt>
                <c:pt idx="9">
                  <c:v>-4.8341306226238663</c:v>
                </c:pt>
                <c:pt idx="10">
                  <c:v>-4.9139941821933002</c:v>
                </c:pt>
                <c:pt idx="11">
                  <c:v>-5.0388958893732338</c:v>
                </c:pt>
                <c:pt idx="12">
                  <c:v>-5.258865910787109</c:v>
                </c:pt>
                <c:pt idx="13">
                  <c:v>-5.6619593814025411</c:v>
                </c:pt>
                <c:pt idx="14">
                  <c:v>-6.5362606904451264</c:v>
                </c:pt>
                <c:pt idx="15">
                  <c:v>-9.0242758289033933</c:v>
                </c:pt>
                <c:pt idx="16">
                  <c:v>-6.758215211712562</c:v>
                </c:pt>
                <c:pt idx="17">
                  <c:v>-5.4411720866334434</c:v>
                </c:pt>
                <c:pt idx="18">
                  <c:v>-4.301959311918683</c:v>
                </c:pt>
                <c:pt idx="19">
                  <c:v>-2.9780102405663746</c:v>
                </c:pt>
                <c:pt idx="20">
                  <c:v>-1.1719251923571603</c:v>
                </c:pt>
                <c:pt idx="21">
                  <c:v>0.6818334206596719</c:v>
                </c:pt>
                <c:pt idx="22">
                  <c:v>1.6910731974367306</c:v>
                </c:pt>
                <c:pt idx="23">
                  <c:v>2.2999416020486283</c:v>
                </c:pt>
                <c:pt idx="24">
                  <c:v>2.726675665225375</c:v>
                </c:pt>
                <c:pt idx="25">
                  <c:v>3.0520653468941519</c:v>
                </c:pt>
                <c:pt idx="26">
                  <c:v>3.3126575644754133</c:v>
                </c:pt>
                <c:pt idx="27">
                  <c:v>3.5295612790849447</c:v>
                </c:pt>
                <c:pt idx="28">
                  <c:v>3.7146446619999627</c:v>
                </c:pt>
                <c:pt idx="29">
                  <c:v>3.8753175264197304</c:v>
                </c:pt>
                <c:pt idx="30">
                  <c:v>4.0175175121087747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Si43_TD_IV!$AN$3</c:f>
              <c:strCache>
                <c:ptCount val="1"/>
                <c:pt idx="0">
                  <c:v>140</c:v>
                </c:pt>
              </c:strCache>
            </c:strRef>
          </c:tx>
          <c:spPr>
            <a:ln>
              <a:solidFill>
                <a:srgbClr val="7C02D8"/>
              </a:solidFill>
            </a:ln>
          </c:spPr>
          <c:marker>
            <c:spPr>
              <a:solidFill>
                <a:srgbClr val="7C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Si43_TD_IV!$AN$4:$AN$34</c:f>
              <c:numCache>
                <c:formatCode>General</c:formatCode>
                <c:ptCount val="31"/>
                <c:pt idx="0">
                  <c:v>-4.3773973662902197</c:v>
                </c:pt>
                <c:pt idx="1">
                  <c:v>-4.4167837246318866</c:v>
                </c:pt>
                <c:pt idx="2">
                  <c:v>-4.4593397377765518</c:v>
                </c:pt>
                <c:pt idx="3">
                  <c:v>-4.5021624359138626</c:v>
                </c:pt>
                <c:pt idx="4">
                  <c:v>-4.5458640800906833</c:v>
                </c:pt>
                <c:pt idx="5">
                  <c:v>-4.5900845485700508</c:v>
                </c:pt>
                <c:pt idx="6">
                  <c:v>-4.6374867874646348</c:v>
                </c:pt>
                <c:pt idx="7">
                  <c:v>-4.6888779350615764</c:v>
                </c:pt>
                <c:pt idx="8">
                  <c:v>-4.7431227662465769</c:v>
                </c:pt>
                <c:pt idx="9">
                  <c:v>-4.8056597867377686</c:v>
                </c:pt>
                <c:pt idx="10">
                  <c:v>-4.8839057315594117</c:v>
                </c:pt>
                <c:pt idx="11">
                  <c:v>-5.0083080043371648</c:v>
                </c:pt>
                <c:pt idx="12">
                  <c:v>-5.228306346883226</c:v>
                </c:pt>
                <c:pt idx="13">
                  <c:v>-5.6265159246371086</c:v>
                </c:pt>
                <c:pt idx="14">
                  <c:v>-6.4895055765145537</c:v>
                </c:pt>
                <c:pt idx="15">
                  <c:v>-9.0188939074052268</c:v>
                </c:pt>
                <c:pt idx="16">
                  <c:v>-6.8834529864591723</c:v>
                </c:pt>
                <c:pt idx="17">
                  <c:v>-5.3701571437710811</c:v>
                </c:pt>
                <c:pt idx="18">
                  <c:v>-4.2270077604079361</c:v>
                </c:pt>
                <c:pt idx="19">
                  <c:v>-2.8919850585661391</c:v>
                </c:pt>
                <c:pt idx="20">
                  <c:v>-1.0575087337896927</c:v>
                </c:pt>
                <c:pt idx="21">
                  <c:v>0.76723372391264344</c:v>
                </c:pt>
                <c:pt idx="22">
                  <c:v>1.7462563966487064</c:v>
                </c:pt>
                <c:pt idx="23">
                  <c:v>2.3423825628681119</c:v>
                </c:pt>
                <c:pt idx="24">
                  <c:v>2.7648085349208191</c:v>
                </c:pt>
                <c:pt idx="25">
                  <c:v>3.0880835346181774</c:v>
                </c:pt>
                <c:pt idx="26">
                  <c:v>3.3478669259505045</c:v>
                </c:pt>
                <c:pt idx="27">
                  <c:v>3.5644210627641697</c:v>
                </c:pt>
                <c:pt idx="28">
                  <c:v>3.7494099538539687</c:v>
                </c:pt>
                <c:pt idx="29">
                  <c:v>3.9112827314929963</c:v>
                </c:pt>
                <c:pt idx="30">
                  <c:v>4.0552225108682505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Si43_TD_IV!$AO$3</c:f>
              <c:strCache>
                <c:ptCount val="1"/>
                <c:pt idx="0">
                  <c:v>150</c:v>
                </c:pt>
              </c:strCache>
            </c:strRef>
          </c:tx>
          <c:spPr>
            <a:ln>
              <a:solidFill>
                <a:srgbClr val="8700DA"/>
              </a:solidFill>
            </a:ln>
          </c:spPr>
          <c:marker>
            <c:spPr>
              <a:solidFill>
                <a:srgbClr val="8700D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Si43_TD_IV!$AO$4:$AO$34</c:f>
              <c:numCache>
                <c:formatCode>General</c:formatCode>
                <c:ptCount val="31"/>
                <c:pt idx="0">
                  <c:v>-4.2980532008977033</c:v>
                </c:pt>
                <c:pt idx="1">
                  <c:v>-4.3116800132533344</c:v>
                </c:pt>
                <c:pt idx="2">
                  <c:v>-4.3609698921482716</c:v>
                </c:pt>
                <c:pt idx="3">
                  <c:v>-4.4026375885780062</c:v>
                </c:pt>
                <c:pt idx="4">
                  <c:v>-4.4431363741408587</c:v>
                </c:pt>
                <c:pt idx="5">
                  <c:v>-4.5020722279845238</c:v>
                </c:pt>
                <c:pt idx="6">
                  <c:v>-4.5578096146282538</c:v>
                </c:pt>
                <c:pt idx="7">
                  <c:v>-4.599188114310544</c:v>
                </c:pt>
                <c:pt idx="8">
                  <c:v>-4.6533735223746326</c:v>
                </c:pt>
                <c:pt idx="9">
                  <c:v>-4.7328899275904623</c:v>
                </c:pt>
                <c:pt idx="10">
                  <c:v>-4.8111739659877308</c:v>
                </c:pt>
                <c:pt idx="11">
                  <c:v>-4.9413284718969868</c:v>
                </c:pt>
                <c:pt idx="12">
                  <c:v>-5.1452873143894813</c:v>
                </c:pt>
                <c:pt idx="13">
                  <c:v>-5.5318648515776392</c:v>
                </c:pt>
                <c:pt idx="14">
                  <c:v>-6.3594604751016712</c:v>
                </c:pt>
                <c:pt idx="15">
                  <c:v>-8.9872768238621443</c:v>
                </c:pt>
                <c:pt idx="16">
                  <c:v>-6.5074367250268521</c:v>
                </c:pt>
                <c:pt idx="17">
                  <c:v>-5.2132779325606355</c:v>
                </c:pt>
                <c:pt idx="18">
                  <c:v>-4.0608130790133083</c:v>
                </c:pt>
                <c:pt idx="19">
                  <c:v>-2.6950352640247153</c:v>
                </c:pt>
                <c:pt idx="20">
                  <c:v>-0.79343171196229645</c:v>
                </c:pt>
                <c:pt idx="21">
                  <c:v>0.93946023390079758</c:v>
                </c:pt>
                <c:pt idx="22">
                  <c:v>1.8534658586640333</c:v>
                </c:pt>
                <c:pt idx="23">
                  <c:v>2.4208124743586956</c:v>
                </c:pt>
                <c:pt idx="24">
                  <c:v>2.8257739757434348</c:v>
                </c:pt>
                <c:pt idx="25">
                  <c:v>3.1385330721856621</c:v>
                </c:pt>
                <c:pt idx="26">
                  <c:v>3.3912817168747789</c:v>
                </c:pt>
                <c:pt idx="27">
                  <c:v>3.6031581537084585</c:v>
                </c:pt>
                <c:pt idx="28">
                  <c:v>3.7847122246166798</c:v>
                </c:pt>
                <c:pt idx="29">
                  <c:v>3.9429788895485913</c:v>
                </c:pt>
                <c:pt idx="30">
                  <c:v>4.0835363635054973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Si43_TD_IV!$AP$3</c:f>
              <c:strCache>
                <c:ptCount val="1"/>
                <c:pt idx="0">
                  <c:v>160</c:v>
                </c:pt>
              </c:strCache>
            </c:strRef>
          </c:tx>
          <c:spPr>
            <a:ln>
              <a:solidFill>
                <a:srgbClr val="9700DA"/>
              </a:solidFill>
            </a:ln>
          </c:spPr>
          <c:marker>
            <c:spPr>
              <a:solidFill>
                <a:srgbClr val="9700D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Si43_TD_IV!$AP$4:$AP$34</c:f>
              <c:numCache>
                <c:formatCode>General</c:formatCode>
                <c:ptCount val="31"/>
                <c:pt idx="0">
                  <c:v>-4.3113817951045492</c:v>
                </c:pt>
                <c:pt idx="1">
                  <c:v>-4.3495981674545439</c:v>
                </c:pt>
                <c:pt idx="2">
                  <c:v>-4.3900588063711456</c:v>
                </c:pt>
                <c:pt idx="3">
                  <c:v>-4.430208983600429</c:v>
                </c:pt>
                <c:pt idx="4">
                  <c:v>-4.4709015651830573</c:v>
                </c:pt>
                <c:pt idx="5">
                  <c:v>-4.5208290375543401</c:v>
                </c:pt>
                <c:pt idx="6">
                  <c:v>-4.5707687592707593</c:v>
                </c:pt>
                <c:pt idx="7">
                  <c:v>-4.6213300561876158</c:v>
                </c:pt>
                <c:pt idx="8">
                  <c:v>-4.67641917201715</c:v>
                </c:pt>
                <c:pt idx="9">
                  <c:v>-4.7403944392644179</c:v>
                </c:pt>
                <c:pt idx="10">
                  <c:v>-4.8205191938363887</c:v>
                </c:pt>
                <c:pt idx="11">
                  <c:v>-4.9403212956819207</c:v>
                </c:pt>
                <c:pt idx="12">
                  <c:v>-5.1451328676089609</c:v>
                </c:pt>
                <c:pt idx="13">
                  <c:v>-5.5257952977298013</c:v>
                </c:pt>
                <c:pt idx="14">
                  <c:v>-6.3505996576335404</c:v>
                </c:pt>
                <c:pt idx="15">
                  <c:v>-8.9882373618372213</c:v>
                </c:pt>
                <c:pt idx="16">
                  <c:v>-6.5181485868084303</c:v>
                </c:pt>
                <c:pt idx="17">
                  <c:v>-5.1931828764320587</c:v>
                </c:pt>
                <c:pt idx="18">
                  <c:v>-3.9876629196368909</c:v>
                </c:pt>
                <c:pt idx="19">
                  <c:v>-2.5782331982904045</c:v>
                </c:pt>
                <c:pt idx="20">
                  <c:v>-0.62625518102653099</c:v>
                </c:pt>
                <c:pt idx="21">
                  <c:v>1.0409125518687334</c:v>
                </c:pt>
                <c:pt idx="22">
                  <c:v>1.9182746389582783</c:v>
                </c:pt>
                <c:pt idx="23">
                  <c:v>2.4691159638816762</c:v>
                </c:pt>
                <c:pt idx="24">
                  <c:v>2.8649399833039673</c:v>
                </c:pt>
                <c:pt idx="25">
                  <c:v>3.1721195908597539</c:v>
                </c:pt>
                <c:pt idx="26">
                  <c:v>3.4214574206695154</c:v>
                </c:pt>
                <c:pt idx="27">
                  <c:v>3.6310384544240866</c:v>
                </c:pt>
                <c:pt idx="28">
                  <c:v>3.8108979519679056</c:v>
                </c:pt>
                <c:pt idx="29">
                  <c:v>3.968157561971716</c:v>
                </c:pt>
                <c:pt idx="30">
                  <c:v>4.1078857977887671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Si43_TD_IV!$AQ$3</c:f>
              <c:strCache>
                <c:ptCount val="1"/>
                <c:pt idx="0">
                  <c:v>170</c:v>
                </c:pt>
              </c:strCache>
            </c:strRef>
          </c:tx>
          <c:spPr>
            <a:ln>
              <a:solidFill>
                <a:srgbClr val="A502D8"/>
              </a:solidFill>
            </a:ln>
          </c:spPr>
          <c:marker>
            <c:spPr>
              <a:solidFill>
                <a:srgbClr val="A5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Si43_TD_IV!$AQ$4:$AQ$34</c:f>
              <c:numCache>
                <c:formatCode>General</c:formatCode>
                <c:ptCount val="31"/>
                <c:pt idx="0">
                  <c:v>-4.2131956680624265</c:v>
                </c:pt>
                <c:pt idx="1">
                  <c:v>-4.265631227996094</c:v>
                </c:pt>
                <c:pt idx="2">
                  <c:v>-4.3196153745524848</c:v>
                </c:pt>
                <c:pt idx="3">
                  <c:v>-4.3703352460842977</c:v>
                </c:pt>
                <c:pt idx="4">
                  <c:v>-4.4220989103035908</c:v>
                </c:pt>
                <c:pt idx="5">
                  <c:v>-4.4782732527997409</c:v>
                </c:pt>
                <c:pt idx="6">
                  <c:v>-4.5312693781485569</c:v>
                </c:pt>
                <c:pt idx="7">
                  <c:v>-4.5868392293033677</c:v>
                </c:pt>
                <c:pt idx="8">
                  <c:v>-4.6494774135500672</c:v>
                </c:pt>
                <c:pt idx="9">
                  <c:v>-4.7208728870418275</c:v>
                </c:pt>
                <c:pt idx="10">
                  <c:v>-4.802292739114205</c:v>
                </c:pt>
                <c:pt idx="11">
                  <c:v>-4.9194837494407899</c:v>
                </c:pt>
                <c:pt idx="12">
                  <c:v>-5.1144137285714306</c:v>
                </c:pt>
                <c:pt idx="13">
                  <c:v>-5.4756513818309518</c:v>
                </c:pt>
                <c:pt idx="14">
                  <c:v>-6.2673761639608472</c:v>
                </c:pt>
                <c:pt idx="15">
                  <c:v>-8.9255374402752459</c:v>
                </c:pt>
                <c:pt idx="16">
                  <c:v>-6.4144624605084521</c:v>
                </c:pt>
                <c:pt idx="17">
                  <c:v>-5.0814816679722616</c:v>
                </c:pt>
                <c:pt idx="18">
                  <c:v>-3.8338589844587916</c:v>
                </c:pt>
                <c:pt idx="19">
                  <c:v>-2.3718601471479239</c:v>
                </c:pt>
                <c:pt idx="20">
                  <c:v>-0.36348378586806279</c:v>
                </c:pt>
                <c:pt idx="21">
                  <c:v>1.1760670350722271</c:v>
                </c:pt>
                <c:pt idx="22">
                  <c:v>1.9931072081718075</c:v>
                </c:pt>
                <c:pt idx="23">
                  <c:v>2.5149507711363768</c:v>
                </c:pt>
                <c:pt idx="24">
                  <c:v>2.8936995479888394</c:v>
                </c:pt>
                <c:pt idx="25">
                  <c:v>3.1896117791816745</c:v>
                </c:pt>
                <c:pt idx="26">
                  <c:v>3.4309826954648477</c:v>
                </c:pt>
                <c:pt idx="27">
                  <c:v>3.6347663984599481</c:v>
                </c:pt>
                <c:pt idx="28">
                  <c:v>3.8104331496665127</c:v>
                </c:pt>
                <c:pt idx="29">
                  <c:v>3.964292822861827</c:v>
                </c:pt>
                <c:pt idx="30">
                  <c:v>4.1013367266325522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Si43_TD_IV!$AR$3</c:f>
              <c:strCache>
                <c:ptCount val="1"/>
                <c:pt idx="0">
                  <c:v>180</c:v>
                </c:pt>
              </c:strCache>
            </c:strRef>
          </c:tx>
          <c:spPr>
            <a:ln>
              <a:solidFill>
                <a:srgbClr val="AB01D9"/>
              </a:solidFill>
            </a:ln>
          </c:spPr>
          <c:marker>
            <c:spPr>
              <a:solidFill>
                <a:srgbClr val="AB01D9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Si43_TD_IV!$AR$4:$AR$34</c:f>
              <c:numCache>
                <c:formatCode>General</c:formatCode>
                <c:ptCount val="31"/>
                <c:pt idx="0">
                  <c:v>-4.1556881924631526</c:v>
                </c:pt>
                <c:pt idx="1">
                  <c:v>-4.2071997596421875</c:v>
                </c:pt>
                <c:pt idx="2">
                  <c:v>-4.2606589205502674</c:v>
                </c:pt>
                <c:pt idx="3">
                  <c:v>-4.3138447586215118</c:v>
                </c:pt>
                <c:pt idx="4">
                  <c:v>-4.3691498968602023</c:v>
                </c:pt>
                <c:pt idx="5">
                  <c:v>-4.4251846889916848</c:v>
                </c:pt>
                <c:pt idx="6">
                  <c:v>-4.4800364552313257</c:v>
                </c:pt>
                <c:pt idx="7">
                  <c:v>-4.539757047439859</c:v>
                </c:pt>
                <c:pt idx="8">
                  <c:v>-4.603371804046712</c:v>
                </c:pt>
                <c:pt idx="9">
                  <c:v>-4.6750670373703489</c:v>
                </c:pt>
                <c:pt idx="10">
                  <c:v>-4.7600944983251576</c:v>
                </c:pt>
                <c:pt idx="11">
                  <c:v>-4.8831923988122909</c:v>
                </c:pt>
                <c:pt idx="12">
                  <c:v>-5.0836738382919577</c:v>
                </c:pt>
                <c:pt idx="13">
                  <c:v>-5.4438288056483941</c:v>
                </c:pt>
                <c:pt idx="14">
                  <c:v>-6.2226402701194559</c:v>
                </c:pt>
                <c:pt idx="15">
                  <c:v>-8.9529886493322355</c:v>
                </c:pt>
                <c:pt idx="16">
                  <c:v>-6.3602120722809836</c:v>
                </c:pt>
                <c:pt idx="17">
                  <c:v>-5.0162409766170901</c:v>
                </c:pt>
                <c:pt idx="18">
                  <c:v>-3.7359291338055969</c:v>
                </c:pt>
                <c:pt idx="19">
                  <c:v>-2.2476235349200713</c:v>
                </c:pt>
                <c:pt idx="20">
                  <c:v>-0.21516298094827135</c:v>
                </c:pt>
                <c:pt idx="21">
                  <c:v>1.2610712163658127</c:v>
                </c:pt>
                <c:pt idx="22">
                  <c:v>2.0517619725730936</c:v>
                </c:pt>
                <c:pt idx="23">
                  <c:v>2.5617905274532773</c:v>
                </c:pt>
                <c:pt idx="24">
                  <c:v>2.9337504811981097</c:v>
                </c:pt>
                <c:pt idx="25">
                  <c:v>3.2253746616080305</c:v>
                </c:pt>
                <c:pt idx="26">
                  <c:v>3.4637965234186754</c:v>
                </c:pt>
                <c:pt idx="27">
                  <c:v>3.6656875898372605</c:v>
                </c:pt>
                <c:pt idx="28">
                  <c:v>3.8399253189877158</c:v>
                </c:pt>
                <c:pt idx="29">
                  <c:v>3.9921826293436355</c:v>
                </c:pt>
                <c:pt idx="30">
                  <c:v>4.1285849453768018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Si43_TD_IV!$AS$3</c:f>
              <c:strCache>
                <c:ptCount val="1"/>
                <c:pt idx="0">
                  <c:v>190</c:v>
                </c:pt>
              </c:strCache>
            </c:strRef>
          </c:tx>
          <c:spPr>
            <a:ln>
              <a:solidFill>
                <a:srgbClr val="B903D7"/>
              </a:solidFill>
            </a:ln>
          </c:spPr>
          <c:marker>
            <c:spPr>
              <a:solidFill>
                <a:srgbClr val="B903D7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Si43_TD_IV!$AS$4:$AS$34</c:f>
              <c:numCache>
                <c:formatCode>General</c:formatCode>
                <c:ptCount val="31"/>
                <c:pt idx="0">
                  <c:v>-4.1185552909371586</c:v>
                </c:pt>
                <c:pt idx="1">
                  <c:v>-4.1611897416515928</c:v>
                </c:pt>
                <c:pt idx="2">
                  <c:v>-4.2140744918472288</c:v>
                </c:pt>
                <c:pt idx="3">
                  <c:v>-4.2668425288674188</c:v>
                </c:pt>
                <c:pt idx="4">
                  <c:v>-4.3193147808777184</c:v>
                </c:pt>
                <c:pt idx="5">
                  <c:v>-4.3703352460842977</c:v>
                </c:pt>
                <c:pt idx="6">
                  <c:v>-4.4280286892356786</c:v>
                </c:pt>
                <c:pt idx="7">
                  <c:v>-4.4871205192142769</c:v>
                </c:pt>
                <c:pt idx="8">
                  <c:v>-4.5517242102824653</c:v>
                </c:pt>
                <c:pt idx="9">
                  <c:v>-4.6230999681540741</c:v>
                </c:pt>
                <c:pt idx="10">
                  <c:v>-4.7111419995615336</c:v>
                </c:pt>
                <c:pt idx="11">
                  <c:v>-4.8365601456562768</c:v>
                </c:pt>
                <c:pt idx="12">
                  <c:v>-5.0330189493813489</c:v>
                </c:pt>
                <c:pt idx="13">
                  <c:v>-5.3773822191443914</c:v>
                </c:pt>
                <c:pt idx="14">
                  <c:v>-6.1283845316735741</c:v>
                </c:pt>
                <c:pt idx="15">
                  <c:v>-8.9213341765622705</c:v>
                </c:pt>
                <c:pt idx="16">
                  <c:v>-6.2506498697694575</c:v>
                </c:pt>
                <c:pt idx="17">
                  <c:v>-4.8847253712282637</c:v>
                </c:pt>
                <c:pt idx="18">
                  <c:v>-3.5479008608543641</c:v>
                </c:pt>
                <c:pt idx="19">
                  <c:v>-1.9982671668908392</c:v>
                </c:pt>
                <c:pt idx="20">
                  <c:v>4.2292912190251365E-2</c:v>
                </c:pt>
                <c:pt idx="21">
                  <c:v>1.3802259857182839</c:v>
                </c:pt>
                <c:pt idx="22">
                  <c:v>2.1142776565152932</c:v>
                </c:pt>
                <c:pt idx="23">
                  <c:v>2.5959261232975051</c:v>
                </c:pt>
                <c:pt idx="24">
                  <c:v>2.9506826050002668</c:v>
                </c:pt>
                <c:pt idx="25">
                  <c:v>3.2302904296834547</c:v>
                </c:pt>
                <c:pt idx="26">
                  <c:v>3.4602207221116164</c:v>
                </c:pt>
                <c:pt idx="27">
                  <c:v>3.6562012917233537</c:v>
                </c:pt>
                <c:pt idx="28">
                  <c:v>3.8262036449771553</c:v>
                </c:pt>
                <c:pt idx="29">
                  <c:v>3.9763114953105081</c:v>
                </c:pt>
                <c:pt idx="30">
                  <c:v>4.1106443296355533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Si43_TD_IV!$AT$3</c:f>
              <c:strCache>
                <c:ptCount val="1"/>
                <c:pt idx="0">
                  <c:v>200</c:v>
                </c:pt>
              </c:strCache>
            </c:strRef>
          </c:tx>
          <c:spPr>
            <a:ln>
              <a:solidFill>
                <a:srgbClr val="C402D8"/>
              </a:solidFill>
            </a:ln>
          </c:spPr>
          <c:marker>
            <c:spPr>
              <a:solidFill>
                <a:srgbClr val="C4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Si43_TD_IV!$AT$4:$AT$34</c:f>
              <c:numCache>
                <c:formatCode>General</c:formatCode>
                <c:ptCount val="31"/>
                <c:pt idx="0">
                  <c:v>-4.0901334414506358</c:v>
                </c:pt>
                <c:pt idx="1">
                  <c:v>-4.1358542931788538</c:v>
                </c:pt>
                <c:pt idx="2">
                  <c:v>-4.1812104952437625</c:v>
                </c:pt>
                <c:pt idx="3">
                  <c:v>-4.2274874588923783</c:v>
                </c:pt>
                <c:pt idx="4">
                  <c:v>-4.2763701628154127</c:v>
                </c:pt>
                <c:pt idx="5">
                  <c:v>-4.3267054630859203</c:v>
                </c:pt>
                <c:pt idx="6">
                  <c:v>-4.3801883254002414</c:v>
                </c:pt>
                <c:pt idx="7">
                  <c:v>-4.4368630405797154</c:v>
                </c:pt>
                <c:pt idx="8">
                  <c:v>-4.4992798107306591</c:v>
                </c:pt>
                <c:pt idx="9">
                  <c:v>-4.570865382296101</c:v>
                </c:pt>
                <c:pt idx="10">
                  <c:v>-4.6581174790565756</c:v>
                </c:pt>
                <c:pt idx="11">
                  <c:v>-4.7848951169347798</c:v>
                </c:pt>
                <c:pt idx="12">
                  <c:v>-4.9810862006397052</c:v>
                </c:pt>
                <c:pt idx="13">
                  <c:v>-5.3253597376599204</c:v>
                </c:pt>
                <c:pt idx="14">
                  <c:v>-6.0677841939813941</c:v>
                </c:pt>
                <c:pt idx="15">
                  <c:v>-8.9280980682747657</c:v>
                </c:pt>
                <c:pt idx="16">
                  <c:v>-6.1473233516165955</c:v>
                </c:pt>
                <c:pt idx="17">
                  <c:v>-4.7650924896386</c:v>
                </c:pt>
                <c:pt idx="18">
                  <c:v>-3.4141610480540141</c:v>
                </c:pt>
                <c:pt idx="19">
                  <c:v>-1.8423161928452072</c:v>
                </c:pt>
                <c:pt idx="20">
                  <c:v>0.18490155905734182</c:v>
                </c:pt>
                <c:pt idx="21">
                  <c:v>1.4572652749904698</c:v>
                </c:pt>
                <c:pt idx="22">
                  <c:v>2.1667195497868965</c:v>
                </c:pt>
                <c:pt idx="23">
                  <c:v>2.6376992650056876</c:v>
                </c:pt>
                <c:pt idx="24">
                  <c:v>2.985984922099111</c:v>
                </c:pt>
                <c:pt idx="25">
                  <c:v>3.2615520991486369</c:v>
                </c:pt>
                <c:pt idx="26">
                  <c:v>3.4888418915142019</c:v>
                </c:pt>
                <c:pt idx="27">
                  <c:v>3.6824085629836243</c:v>
                </c:pt>
                <c:pt idx="28">
                  <c:v>3.8510620770670041</c:v>
                </c:pt>
                <c:pt idx="29">
                  <c:v>3.9997957591635931</c:v>
                </c:pt>
                <c:pt idx="30">
                  <c:v>4.1329881858143054</c:v>
                </c:pt>
              </c:numCache>
            </c:numRef>
          </c:yVal>
          <c:smooth val="0"/>
        </c:ser>
        <c:ser>
          <c:idx val="14"/>
          <c:order val="14"/>
          <c:tx>
            <c:strRef>
              <c:f>Si43_TD_IV!$AU$3</c:f>
              <c:strCache>
                <c:ptCount val="1"/>
                <c:pt idx="0">
                  <c:v>210</c:v>
                </c:pt>
              </c:strCache>
            </c:strRef>
          </c:tx>
          <c:spPr>
            <a:ln>
              <a:solidFill>
                <a:srgbClr val="D703C8"/>
              </a:solidFill>
            </a:ln>
          </c:spPr>
          <c:marker>
            <c:spPr>
              <a:solidFill>
                <a:srgbClr val="D703C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Si43_TD_IV!$AU$4:$AU$34</c:f>
              <c:numCache>
                <c:formatCode>General</c:formatCode>
                <c:ptCount val="31"/>
                <c:pt idx="0">
                  <c:v>-3.9240955866624154</c:v>
                </c:pt>
                <c:pt idx="1">
                  <c:v>-3.9742176090212635</c:v>
                </c:pt>
                <c:pt idx="2">
                  <c:v>-4.0236810869710284</c:v>
                </c:pt>
                <c:pt idx="3">
                  <c:v>-4.0756013194049654</c:v>
                </c:pt>
                <c:pt idx="4">
                  <c:v>-4.1283771569663088</c:v>
                </c:pt>
                <c:pt idx="5">
                  <c:v>-4.1836348977024329</c:v>
                </c:pt>
                <c:pt idx="6">
                  <c:v>-4.242056018420457</c:v>
                </c:pt>
                <c:pt idx="7">
                  <c:v>-4.3043991489945927</c:v>
                </c:pt>
                <c:pt idx="8">
                  <c:v>-4.3719970990367027</c:v>
                </c:pt>
                <c:pt idx="9">
                  <c:v>-4.4482519109166727</c:v>
                </c:pt>
                <c:pt idx="10">
                  <c:v>-4.5425710442315719</c:v>
                </c:pt>
                <c:pt idx="11">
                  <c:v>-4.6742844934195169</c:v>
                </c:pt>
                <c:pt idx="12">
                  <c:v>-4.8703995509389388</c:v>
                </c:pt>
                <c:pt idx="13">
                  <c:v>-5.2059387523133882</c:v>
                </c:pt>
                <c:pt idx="14">
                  <c:v>-5.9238806677844504</c:v>
                </c:pt>
                <c:pt idx="15">
                  <c:v>-8.9080160227875318</c:v>
                </c:pt>
                <c:pt idx="16">
                  <c:v>-5.924965449157777</c:v>
                </c:pt>
                <c:pt idx="17">
                  <c:v>-4.5299699534251561</c:v>
                </c:pt>
                <c:pt idx="18">
                  <c:v>-3.1557601905541257</c:v>
                </c:pt>
                <c:pt idx="19">
                  <c:v>-1.5429949558853864</c:v>
                </c:pt>
                <c:pt idx="20">
                  <c:v>0.41144717978571177</c:v>
                </c:pt>
                <c:pt idx="21">
                  <c:v>1.5579761828095002</c:v>
                </c:pt>
                <c:pt idx="22">
                  <c:v>2.216874687555638</c:v>
                </c:pt>
                <c:pt idx="23">
                  <c:v>2.6619364521361861</c:v>
                </c:pt>
                <c:pt idx="24">
                  <c:v>2.9943312926383627</c:v>
                </c:pt>
                <c:pt idx="25">
                  <c:v>3.2585195254727521</c:v>
                </c:pt>
                <c:pt idx="26">
                  <c:v>3.476706752350466</c:v>
                </c:pt>
                <c:pt idx="27">
                  <c:v>3.6628177797860766</c:v>
                </c:pt>
                <c:pt idx="28">
                  <c:v>3.8258331091126734</c:v>
                </c:pt>
                <c:pt idx="29">
                  <c:v>3.9701975694792182</c:v>
                </c:pt>
                <c:pt idx="30">
                  <c:v>4.1001609475435403</c:v>
                </c:pt>
              </c:numCache>
            </c:numRef>
          </c:yVal>
          <c:smooth val="0"/>
        </c:ser>
        <c:ser>
          <c:idx val="15"/>
          <c:order val="15"/>
          <c:tx>
            <c:strRef>
              <c:f>Si43_TD_IV!$AV$3</c:f>
              <c:strCache>
                <c:ptCount val="1"/>
                <c:pt idx="0">
                  <c:v>220</c:v>
                </c:pt>
              </c:strCache>
            </c:strRef>
          </c:tx>
          <c:spPr>
            <a:ln>
              <a:solidFill>
                <a:srgbClr val="D703AA"/>
              </a:solidFill>
            </a:ln>
          </c:spPr>
          <c:marker>
            <c:spPr>
              <a:solidFill>
                <a:srgbClr val="D703A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Si43_TD_IV!$AV$4:$AV$34</c:f>
              <c:numCache>
                <c:formatCode>General</c:formatCode>
                <c:ptCount val="31"/>
                <c:pt idx="0">
                  <c:v>-3.8237832165787378</c:v>
                </c:pt>
                <c:pt idx="1">
                  <c:v>-3.8736680515516824</c:v>
                </c:pt>
                <c:pt idx="2">
                  <c:v>-3.9252095672323217</c:v>
                </c:pt>
                <c:pt idx="3">
                  <c:v>-3.9776821542344205</c:v>
                </c:pt>
                <c:pt idx="4">
                  <c:v>-4.0314261026759279</c:v>
                </c:pt>
                <c:pt idx="5">
                  <c:v>-4.0889988758973486</c:v>
                </c:pt>
                <c:pt idx="6">
                  <c:v>-4.1486318076959261</c:v>
                </c:pt>
                <c:pt idx="7">
                  <c:v>-4.213128098212068</c:v>
                </c:pt>
                <c:pt idx="8">
                  <c:v>-4.2826519987008531</c:v>
                </c:pt>
                <c:pt idx="9">
                  <c:v>-4.3619103310890575</c:v>
                </c:pt>
                <c:pt idx="10">
                  <c:v>-4.4607235816230633</c:v>
                </c:pt>
                <c:pt idx="11">
                  <c:v>-4.5974004487237305</c:v>
                </c:pt>
                <c:pt idx="12">
                  <c:v>-4.7970694630631563</c:v>
                </c:pt>
                <c:pt idx="13">
                  <c:v>-5.1318203601010532</c:v>
                </c:pt>
                <c:pt idx="14">
                  <c:v>-5.8348027370946047</c:v>
                </c:pt>
                <c:pt idx="15">
                  <c:v>-8.9169247676766403</c:v>
                </c:pt>
                <c:pt idx="16">
                  <c:v>-5.7821765420842128</c:v>
                </c:pt>
                <c:pt idx="17">
                  <c:v>-4.3821066378740525</c:v>
                </c:pt>
                <c:pt idx="18">
                  <c:v>-2.9920391017163732</c:v>
                </c:pt>
                <c:pt idx="19">
                  <c:v>-1.3453059804425798</c:v>
                </c:pt>
                <c:pt idx="20">
                  <c:v>0.55526347319655889</c:v>
                </c:pt>
                <c:pt idx="21">
                  <c:v>1.6364497846808981</c:v>
                </c:pt>
                <c:pt idx="22">
                  <c:v>2.2695142306831571</c:v>
                </c:pt>
                <c:pt idx="23">
                  <c:v>2.7008913039037306</c:v>
                </c:pt>
                <c:pt idx="24">
                  <c:v>3.0239309279126698</c:v>
                </c:pt>
                <c:pt idx="25">
                  <c:v>3.279782759771722</c:v>
                </c:pt>
                <c:pt idx="26">
                  <c:v>3.4896355181240324</c:v>
                </c:pt>
                <c:pt idx="27">
                  <c:v>3.6759715038131522</c:v>
                </c:pt>
                <c:pt idx="28">
                  <c:v>3.8390005976822645</c:v>
                </c:pt>
                <c:pt idx="29">
                  <c:v>3.983189512855938</c:v>
                </c:pt>
                <c:pt idx="30">
                  <c:v>4.1145066020460419</c:v>
                </c:pt>
              </c:numCache>
            </c:numRef>
          </c:yVal>
          <c:smooth val="0"/>
        </c:ser>
        <c:ser>
          <c:idx val="16"/>
          <c:order val="16"/>
          <c:tx>
            <c:strRef>
              <c:f>Si43_TD_IV!$AW$3</c:f>
              <c:strCache>
                <c:ptCount val="1"/>
                <c:pt idx="0">
                  <c:v>230</c:v>
                </c:pt>
              </c:strCache>
            </c:strRef>
          </c:tx>
          <c:spPr>
            <a:ln>
              <a:solidFill>
                <a:srgbClr val="D90191"/>
              </a:solidFill>
            </a:ln>
          </c:spPr>
          <c:marker>
            <c:spPr>
              <a:solidFill>
                <a:srgbClr val="D90191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Si43_TD_IV!$AW$4:$AW$34</c:f>
              <c:numCache>
                <c:formatCode>General</c:formatCode>
                <c:ptCount val="31"/>
                <c:pt idx="0">
                  <c:v>-3.5847356783840056</c:v>
                </c:pt>
                <c:pt idx="1">
                  <c:v>-3.6410421246997764</c:v>
                </c:pt>
                <c:pt idx="2">
                  <c:v>-3.6973149329350381</c:v>
                </c:pt>
                <c:pt idx="3">
                  <c:v>-3.7563449212484676</c:v>
                </c:pt>
                <c:pt idx="4">
                  <c:v>-3.8173493918254651</c:v>
                </c:pt>
                <c:pt idx="5">
                  <c:v>-3.8802821196440833</c:v>
                </c:pt>
                <c:pt idx="6">
                  <c:v>-3.9471321825417141</c:v>
                </c:pt>
                <c:pt idx="7">
                  <c:v>-4.017661337451143</c:v>
                </c:pt>
                <c:pt idx="8">
                  <c:v>-4.0948046680545573</c:v>
                </c:pt>
                <c:pt idx="9">
                  <c:v>-4.1814723096188677</c:v>
                </c:pt>
                <c:pt idx="10">
                  <c:v>-4.2897756749697749</c:v>
                </c:pt>
                <c:pt idx="11">
                  <c:v>-4.4335725925571126</c:v>
                </c:pt>
                <c:pt idx="12">
                  <c:v>-4.6345886980707602</c:v>
                </c:pt>
                <c:pt idx="13">
                  <c:v>-4.962988640628903</c:v>
                </c:pt>
                <c:pt idx="14">
                  <c:v>-5.6448439794349543</c:v>
                </c:pt>
                <c:pt idx="15">
                  <c:v>-8.8712287644180385</c:v>
                </c:pt>
                <c:pt idx="16">
                  <c:v>-5.5003356362472982</c:v>
                </c:pt>
                <c:pt idx="17">
                  <c:v>-4.0898347467442724</c:v>
                </c:pt>
                <c:pt idx="18">
                  <c:v>-2.6898959905221678</c:v>
                </c:pt>
                <c:pt idx="19">
                  <c:v>-1.0022299565518111</c:v>
                </c:pt>
                <c:pt idx="20">
                  <c:v>0.77491148236258489</c:v>
                </c:pt>
                <c:pt idx="21">
                  <c:v>1.7589263121328147</c:v>
                </c:pt>
                <c:pt idx="22">
                  <c:v>2.3549877717870942</c:v>
                </c:pt>
                <c:pt idx="23">
                  <c:v>2.7697095814889376</c:v>
                </c:pt>
                <c:pt idx="24">
                  <c:v>3.0842466870847298</c:v>
                </c:pt>
                <c:pt idx="25">
                  <c:v>3.336552188168624</c:v>
                </c:pt>
                <c:pt idx="26">
                  <c:v>3.5465667613392173</c:v>
                </c:pt>
                <c:pt idx="27">
                  <c:v>3.7267290353876845</c:v>
                </c:pt>
                <c:pt idx="28">
                  <c:v>3.8845901417769015</c:v>
                </c:pt>
                <c:pt idx="29">
                  <c:v>4.0247443634921458</c:v>
                </c:pt>
                <c:pt idx="30">
                  <c:v>4.1510714014656473</c:v>
                </c:pt>
              </c:numCache>
            </c:numRef>
          </c:yVal>
          <c:smooth val="0"/>
        </c:ser>
        <c:ser>
          <c:idx val="17"/>
          <c:order val="17"/>
          <c:tx>
            <c:strRef>
              <c:f>Si43_TD_IV!$AX$3</c:f>
              <c:strCache>
                <c:ptCount val="1"/>
                <c:pt idx="0">
                  <c:v>240</c:v>
                </c:pt>
              </c:strCache>
            </c:strRef>
          </c:tx>
          <c:spPr>
            <a:ln>
              <a:solidFill>
                <a:srgbClr val="DA0082"/>
              </a:solidFill>
            </a:ln>
          </c:spPr>
          <c:marker>
            <c:spPr>
              <a:solidFill>
                <a:srgbClr val="DA0082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Si43_TD_IV!$AX$4:$AX$34</c:f>
              <c:numCache>
                <c:formatCode>General</c:formatCode>
                <c:ptCount val="31"/>
                <c:pt idx="0">
                  <c:v>-3.4986889389412865</c:v>
                </c:pt>
                <c:pt idx="1">
                  <c:v>-3.5531953801713381</c:v>
                </c:pt>
                <c:pt idx="2">
                  <c:v>-3.6078895029095501</c:v>
                </c:pt>
                <c:pt idx="3">
                  <c:v>-3.6653582590725904</c:v>
                </c:pt>
                <c:pt idx="4">
                  <c:v>-3.7246724486127505</c:v>
                </c:pt>
                <c:pt idx="5">
                  <c:v>-3.7873747008630354</c:v>
                </c:pt>
                <c:pt idx="6">
                  <c:v>-3.8536125978817237</c:v>
                </c:pt>
                <c:pt idx="7">
                  <c:v>-3.9253108997550816</c:v>
                </c:pt>
                <c:pt idx="8">
                  <c:v>-4.0027138707126495</c:v>
                </c:pt>
                <c:pt idx="9">
                  <c:v>-4.091388934396468</c:v>
                </c:pt>
                <c:pt idx="10">
                  <c:v>-4.2032446681784599</c:v>
                </c:pt>
                <c:pt idx="11">
                  <c:v>-4.350295436512428</c:v>
                </c:pt>
                <c:pt idx="12">
                  <c:v>-4.5539068920505494</c:v>
                </c:pt>
                <c:pt idx="13">
                  <c:v>-4.8806075320234354</c:v>
                </c:pt>
                <c:pt idx="14">
                  <c:v>-5.5488578087191973</c:v>
                </c:pt>
                <c:pt idx="15">
                  <c:v>-8.8561685582555683</c:v>
                </c:pt>
                <c:pt idx="16">
                  <c:v>-5.3399521913253185</c:v>
                </c:pt>
                <c:pt idx="17">
                  <c:v>-3.9173371002519151</c:v>
                </c:pt>
                <c:pt idx="18">
                  <c:v>-2.5161249081655606</c:v>
                </c:pt>
                <c:pt idx="19">
                  <c:v>-0.80887233510688472</c:v>
                </c:pt>
                <c:pt idx="20">
                  <c:v>0.88128512267533987</c:v>
                </c:pt>
                <c:pt idx="21">
                  <c:v>1.8114803938402562</c:v>
                </c:pt>
                <c:pt idx="22">
                  <c:v>2.3843493947966854</c:v>
                </c:pt>
                <c:pt idx="23">
                  <c:v>2.785690024159436</c:v>
                </c:pt>
                <c:pt idx="24">
                  <c:v>3.0902694273779798</c:v>
                </c:pt>
                <c:pt idx="25">
                  <c:v>3.3356983994294596</c:v>
                </c:pt>
                <c:pt idx="26">
                  <c:v>3.5404664489711632</c:v>
                </c:pt>
                <c:pt idx="27">
                  <c:v>3.7177098357818132</c:v>
                </c:pt>
                <c:pt idx="28">
                  <c:v>3.8745703283774948</c:v>
                </c:pt>
                <c:pt idx="29">
                  <c:v>4.0153915384051793</c:v>
                </c:pt>
                <c:pt idx="30">
                  <c:v>4.1440390792459523</c:v>
                </c:pt>
              </c:numCache>
            </c:numRef>
          </c:yVal>
          <c:smooth val="0"/>
        </c:ser>
        <c:ser>
          <c:idx val="18"/>
          <c:order val="18"/>
          <c:tx>
            <c:strRef>
              <c:f>Si43_TD_IV!$AY$3</c:f>
              <c:strCache>
                <c:ptCount val="1"/>
                <c:pt idx="0">
                  <c:v>250</c:v>
                </c:pt>
              </c:strCache>
            </c:strRef>
          </c:tx>
          <c:spPr>
            <a:ln>
              <a:solidFill>
                <a:srgbClr val="D9016D"/>
              </a:solidFill>
            </a:ln>
          </c:spPr>
          <c:marker>
            <c:spPr>
              <a:solidFill>
                <a:srgbClr val="D9016D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Si43_TD_IV!$AY$4:$AY$34</c:f>
              <c:numCache>
                <c:formatCode>General</c:formatCode>
                <c:ptCount val="31"/>
                <c:pt idx="0">
                  <c:v>-3.213117436257535</c:v>
                </c:pt>
                <c:pt idx="1">
                  <c:v>-3.2721974908006071</c:v>
                </c:pt>
                <c:pt idx="2">
                  <c:v>-3.3351568640861959</c:v>
                </c:pt>
                <c:pt idx="3">
                  <c:v>-3.3971954002828575</c:v>
                </c:pt>
                <c:pt idx="4">
                  <c:v>-3.4627324177799523</c:v>
                </c:pt>
                <c:pt idx="5">
                  <c:v>-3.5322860458927128</c:v>
                </c:pt>
                <c:pt idx="6">
                  <c:v>-3.6049795794977451</c:v>
                </c:pt>
                <c:pt idx="7">
                  <c:v>-3.6834939818375982</c:v>
                </c:pt>
                <c:pt idx="8">
                  <c:v>-3.7680958366215029</c:v>
                </c:pt>
                <c:pt idx="9">
                  <c:v>-3.865807581631183</c:v>
                </c:pt>
                <c:pt idx="10">
                  <c:v>-3.9859386883783143</c:v>
                </c:pt>
                <c:pt idx="11">
                  <c:v>-4.1385472649018338</c:v>
                </c:pt>
                <c:pt idx="12">
                  <c:v>-4.3432675665237976</c:v>
                </c:pt>
                <c:pt idx="13">
                  <c:v>-4.6669285752760388</c:v>
                </c:pt>
                <c:pt idx="14">
                  <c:v>-5.3137965533964966</c:v>
                </c:pt>
                <c:pt idx="15">
                  <c:v>-8.8408479243268356</c:v>
                </c:pt>
                <c:pt idx="16">
                  <c:v>-5.0089517121160707</c:v>
                </c:pt>
                <c:pt idx="17">
                  <c:v>-3.58787641849757</c:v>
                </c:pt>
                <c:pt idx="18">
                  <c:v>-2.1875614164252637</c:v>
                </c:pt>
                <c:pt idx="19">
                  <c:v>-0.46728732175150722</c:v>
                </c:pt>
                <c:pt idx="20">
                  <c:v>1.0681874448541318</c:v>
                </c:pt>
                <c:pt idx="21">
                  <c:v>1.9191407385551478</c:v>
                </c:pt>
                <c:pt idx="22">
                  <c:v>2.4589903721581812</c:v>
                </c:pt>
                <c:pt idx="23">
                  <c:v>2.8449093838194073</c:v>
                </c:pt>
                <c:pt idx="24">
                  <c:v>3.1421243617690613</c:v>
                </c:pt>
                <c:pt idx="25">
                  <c:v>3.3828297243039707</c:v>
                </c:pt>
                <c:pt idx="26">
                  <c:v>3.5841853829992707</c:v>
                </c:pt>
                <c:pt idx="27">
                  <c:v>3.7578456585786593</c:v>
                </c:pt>
                <c:pt idx="28">
                  <c:v>3.9103215587883886</c:v>
                </c:pt>
                <c:pt idx="29">
                  <c:v>4.0459768088246753</c:v>
                </c:pt>
                <c:pt idx="30">
                  <c:v>4.168647753414584</c:v>
                </c:pt>
              </c:numCache>
            </c:numRef>
          </c:yVal>
          <c:smooth val="0"/>
        </c:ser>
        <c:ser>
          <c:idx val="19"/>
          <c:order val="19"/>
          <c:tx>
            <c:strRef>
              <c:f>Si43_TD_IV!$AZ$3</c:f>
              <c:strCache>
                <c:ptCount val="1"/>
                <c:pt idx="0">
                  <c:v>260</c:v>
                </c:pt>
              </c:strCache>
            </c:strRef>
          </c:tx>
          <c:spPr>
            <a:ln>
              <a:solidFill>
                <a:srgbClr val="D70354"/>
              </a:solidFill>
            </a:ln>
          </c:spPr>
          <c:marker>
            <c:spPr>
              <a:solidFill>
                <a:srgbClr val="D70354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Si43_TD_IV!$AZ$4:$AZ$34</c:f>
              <c:numCache>
                <c:formatCode>General</c:formatCode>
                <c:ptCount val="31"/>
                <c:pt idx="0">
                  <c:v>-3.1025605324868519</c:v>
                </c:pt>
                <c:pt idx="1">
                  <c:v>-3.1595461587922058</c:v>
                </c:pt>
                <c:pt idx="2">
                  <c:v>-3.2180261859136228</c:v>
                </c:pt>
                <c:pt idx="3">
                  <c:v>-3.2787319920215663</c:v>
                </c:pt>
                <c:pt idx="4">
                  <c:v>-3.3437873328182834</c:v>
                </c:pt>
                <c:pt idx="5">
                  <c:v>-3.4116417345241032</c:v>
                </c:pt>
                <c:pt idx="6">
                  <c:v>-3.4852205006726247</c:v>
                </c:pt>
                <c:pt idx="7">
                  <c:v>-3.5631635227991025</c:v>
                </c:pt>
                <c:pt idx="8">
                  <c:v>-3.6507747480803907</c:v>
                </c:pt>
                <c:pt idx="9">
                  <c:v>-3.75130820238825</c:v>
                </c:pt>
                <c:pt idx="10">
                  <c:v>-3.8728022922748648</c:v>
                </c:pt>
                <c:pt idx="11">
                  <c:v>-4.0289501574574382</c:v>
                </c:pt>
                <c:pt idx="12">
                  <c:v>-4.237545410863107</c:v>
                </c:pt>
                <c:pt idx="13">
                  <c:v>-4.5593367696449194</c:v>
                </c:pt>
                <c:pt idx="14">
                  <c:v>-5.194011406738821</c:v>
                </c:pt>
                <c:pt idx="15">
                  <c:v>-8.8460445409060888</c:v>
                </c:pt>
                <c:pt idx="16">
                  <c:v>-4.8302656410275464</c:v>
                </c:pt>
                <c:pt idx="17">
                  <c:v>-3.3998283192559176</c:v>
                </c:pt>
                <c:pt idx="18">
                  <c:v>-1.9945123308945307</c:v>
                </c:pt>
                <c:pt idx="19">
                  <c:v>-0.27312192112045119</c:v>
                </c:pt>
                <c:pt idx="20">
                  <c:v>1.1730083145684624</c:v>
                </c:pt>
                <c:pt idx="21">
                  <c:v>1.9814013888879103</c:v>
                </c:pt>
                <c:pt idx="22">
                  <c:v>2.5038101802072328</c:v>
                </c:pt>
                <c:pt idx="23">
                  <c:v>2.8812749515761662</c:v>
                </c:pt>
                <c:pt idx="24">
                  <c:v>3.1740458089504067</c:v>
                </c:pt>
                <c:pt idx="25">
                  <c:v>3.4121702918130858</c:v>
                </c:pt>
                <c:pt idx="26">
                  <c:v>3.6118094070368763</c:v>
                </c:pt>
                <c:pt idx="27">
                  <c:v>3.7846213588934394</c:v>
                </c:pt>
                <c:pt idx="28">
                  <c:v>3.9366765928668022</c:v>
                </c:pt>
                <c:pt idx="29">
                  <c:v>4.0718092044168355</c:v>
                </c:pt>
                <c:pt idx="30">
                  <c:v>4.194416115946316</c:v>
                </c:pt>
              </c:numCache>
            </c:numRef>
          </c:yVal>
          <c:smooth val="0"/>
        </c:ser>
        <c:ser>
          <c:idx val="20"/>
          <c:order val="20"/>
          <c:tx>
            <c:strRef>
              <c:f>Si43_TD_IV!$BA$3</c:f>
              <c:strCache>
                <c:ptCount val="1"/>
                <c:pt idx="0">
                  <c:v>270</c:v>
                </c:pt>
              </c:strCache>
            </c:strRef>
          </c:tx>
          <c:spPr>
            <a:ln>
              <a:solidFill>
                <a:srgbClr val="D70345"/>
              </a:solidFill>
            </a:ln>
          </c:spPr>
          <c:marker>
            <c:spPr>
              <a:solidFill>
                <a:srgbClr val="D70345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Si43_TD_IV!$BA$4:$BA$34</c:f>
              <c:numCache>
                <c:formatCode>General</c:formatCode>
                <c:ptCount val="31"/>
                <c:pt idx="0">
                  <c:v>-2.8045170495899168</c:v>
                </c:pt>
                <c:pt idx="1">
                  <c:v>-2.8662842063671046</c:v>
                </c:pt>
                <c:pt idx="2">
                  <c:v>-2.9286532322723131</c:v>
                </c:pt>
                <c:pt idx="3">
                  <c:v>-2.9939338916126115</c:v>
                </c:pt>
                <c:pt idx="4">
                  <c:v>-3.063176345051092</c:v>
                </c:pt>
                <c:pt idx="5">
                  <c:v>-3.135730243781532</c:v>
                </c:pt>
                <c:pt idx="6">
                  <c:v>-3.2124713771952065</c:v>
                </c:pt>
                <c:pt idx="7">
                  <c:v>-3.29516309304032</c:v>
                </c:pt>
                <c:pt idx="8">
                  <c:v>-3.3862890649290369</c:v>
                </c:pt>
                <c:pt idx="9">
                  <c:v>-3.4913409315151211</c:v>
                </c:pt>
                <c:pt idx="10">
                  <c:v>-3.6292529773373858</c:v>
                </c:pt>
                <c:pt idx="11">
                  <c:v>-3.77919811231564</c:v>
                </c:pt>
                <c:pt idx="12">
                  <c:v>-4.0016195392399023</c:v>
                </c:pt>
                <c:pt idx="13">
                  <c:v>-4.3236067945444878</c:v>
                </c:pt>
                <c:pt idx="14">
                  <c:v>-4.9417764315881065</c:v>
                </c:pt>
                <c:pt idx="15">
                  <c:v>-8.8148582619214206</c:v>
                </c:pt>
                <c:pt idx="16">
                  <c:v>-4.4946131954234474</c:v>
                </c:pt>
                <c:pt idx="17">
                  <c:v>-3.0652324165385187</c:v>
                </c:pt>
                <c:pt idx="18">
                  <c:v>-1.6646863866645789</c:v>
                </c:pt>
                <c:pt idx="19">
                  <c:v>3.5946126773469089E-2</c:v>
                </c:pt>
                <c:pt idx="20">
                  <c:v>1.343334666679755</c:v>
                </c:pt>
                <c:pt idx="21">
                  <c:v>2.0926045282061168</c:v>
                </c:pt>
                <c:pt idx="22">
                  <c:v>2.5892666651122429</c:v>
                </c:pt>
                <c:pt idx="23">
                  <c:v>2.9529291512286817</c:v>
                </c:pt>
                <c:pt idx="24">
                  <c:v>3.2371478696556495</c:v>
                </c:pt>
                <c:pt idx="25">
                  <c:v>3.4696034143262158</c:v>
                </c:pt>
                <c:pt idx="26">
                  <c:v>3.665175727414701</c:v>
                </c:pt>
                <c:pt idx="27">
                  <c:v>3.8344721904095871</c:v>
                </c:pt>
                <c:pt idx="28">
                  <c:v>3.9835433468370032</c:v>
                </c:pt>
                <c:pt idx="29">
                  <c:v>4.1166766674285107</c:v>
                </c:pt>
                <c:pt idx="30">
                  <c:v>4.2370731143486653</c:v>
                </c:pt>
              </c:numCache>
            </c:numRef>
          </c:yVal>
          <c:smooth val="0"/>
        </c:ser>
        <c:ser>
          <c:idx val="21"/>
          <c:order val="21"/>
          <c:tx>
            <c:strRef>
              <c:f>Si43_TD_IV!$BB$3</c:f>
              <c:strCache>
                <c:ptCount val="1"/>
                <c:pt idx="0">
                  <c:v>280</c:v>
                </c:pt>
              </c:strCache>
            </c:strRef>
          </c:tx>
          <c:spPr>
            <a:ln>
              <a:solidFill>
                <a:srgbClr val="D80235"/>
              </a:solidFill>
            </a:ln>
          </c:spPr>
          <c:marker>
            <c:spPr>
              <a:solidFill>
                <a:srgbClr val="D80235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Si43_TD_IV!$BB$4:$BB$34</c:f>
              <c:numCache>
                <c:formatCode>General</c:formatCode>
                <c:ptCount val="31"/>
                <c:pt idx="0">
                  <c:v>-2.6811843419676493</c:v>
                </c:pt>
                <c:pt idx="1">
                  <c:v>-2.7401137876985797</c:v>
                </c:pt>
                <c:pt idx="2">
                  <c:v>-2.801037580696895</c:v>
                </c:pt>
                <c:pt idx="3">
                  <c:v>-2.8646162956964538</c:v>
                </c:pt>
                <c:pt idx="4">
                  <c:v>-2.9320253480962783</c:v>
                </c:pt>
                <c:pt idx="5">
                  <c:v>-3.0036636438802713</c:v>
                </c:pt>
                <c:pt idx="6">
                  <c:v>-3.0799620681878062</c:v>
                </c:pt>
                <c:pt idx="7">
                  <c:v>-3.1640562551040943</c:v>
                </c:pt>
                <c:pt idx="8">
                  <c:v>-3.2553842196847236</c:v>
                </c:pt>
                <c:pt idx="9">
                  <c:v>-3.3607562596646319</c:v>
                </c:pt>
                <c:pt idx="10">
                  <c:v>-3.4906845481636917</c:v>
                </c:pt>
                <c:pt idx="11">
                  <c:v>-3.6518920020636556</c:v>
                </c:pt>
                <c:pt idx="12">
                  <c:v>-3.8614249526650548</c:v>
                </c:pt>
                <c:pt idx="13">
                  <c:v>-4.1765095202767384</c:v>
                </c:pt>
                <c:pt idx="14">
                  <c:v>-4.7923796692548279</c:v>
                </c:pt>
                <c:pt idx="15">
                  <c:v>-8.823922176788253</c:v>
                </c:pt>
                <c:pt idx="16">
                  <c:v>-4.2956287791834171</c:v>
                </c:pt>
                <c:pt idx="17">
                  <c:v>-2.870757383612589</c:v>
                </c:pt>
                <c:pt idx="18">
                  <c:v>-1.4690240087188866</c:v>
                </c:pt>
                <c:pt idx="19">
                  <c:v>0.19753852259881494</c:v>
                </c:pt>
                <c:pt idx="20">
                  <c:v>1.4275322691361354</c:v>
                </c:pt>
                <c:pt idx="21">
                  <c:v>2.1438238006091042</c:v>
                </c:pt>
                <c:pt idx="22">
                  <c:v>2.6244511772258967</c:v>
                </c:pt>
                <c:pt idx="23">
                  <c:v>2.9795520773249526</c:v>
                </c:pt>
                <c:pt idx="24">
                  <c:v>3.2590576145010326</c:v>
                </c:pt>
                <c:pt idx="25">
                  <c:v>3.4885670277990624</c:v>
                </c:pt>
                <c:pt idx="26">
                  <c:v>3.6828362305666515</c:v>
                </c:pt>
                <c:pt idx="27">
                  <c:v>3.8509132659611693</c:v>
                </c:pt>
                <c:pt idx="28">
                  <c:v>3.9988426973807063</c:v>
                </c:pt>
                <c:pt idx="29">
                  <c:v>4.1306443469477188</c:v>
                </c:pt>
                <c:pt idx="30">
                  <c:v>4.2500511738166269</c:v>
                </c:pt>
              </c:numCache>
            </c:numRef>
          </c:yVal>
          <c:smooth val="0"/>
        </c:ser>
        <c:ser>
          <c:idx val="22"/>
          <c:order val="22"/>
          <c:tx>
            <c:strRef>
              <c:f>Si43_TD_IV!$BC$3</c:f>
              <c:strCache>
                <c:ptCount val="1"/>
                <c:pt idx="0">
                  <c:v>290</c:v>
                </c:pt>
              </c:strCache>
            </c:strRef>
          </c:tx>
          <c:spPr>
            <a:ln>
              <a:solidFill>
                <a:srgbClr val="D70321"/>
              </a:solidFill>
            </a:ln>
          </c:spPr>
          <c:marker>
            <c:spPr>
              <a:solidFill>
                <a:srgbClr val="D70321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Si43_TD_IV!$BC$4:$BC$34</c:f>
              <c:numCache>
                <c:formatCode>General</c:formatCode>
                <c:ptCount val="31"/>
                <c:pt idx="0">
                  <c:v>-2.3488594245260352</c:v>
                </c:pt>
                <c:pt idx="1">
                  <c:v>-2.4115632555637907</c:v>
                </c:pt>
                <c:pt idx="2">
                  <c:v>-2.4759389798057398</c:v>
                </c:pt>
                <c:pt idx="3">
                  <c:v>-2.5437271500109309</c:v>
                </c:pt>
                <c:pt idx="4">
                  <c:v>-2.6143549609749166</c:v>
                </c:pt>
                <c:pt idx="5">
                  <c:v>-2.6892627948509187</c:v>
                </c:pt>
                <c:pt idx="6">
                  <c:v>-2.7700479527300295</c:v>
                </c:pt>
                <c:pt idx="7">
                  <c:v>-2.8565444089734395</c:v>
                </c:pt>
                <c:pt idx="8">
                  <c:v>-2.951409214917327</c:v>
                </c:pt>
                <c:pt idx="9">
                  <c:v>-3.061124492321043</c:v>
                </c:pt>
                <c:pt idx="10">
                  <c:v>-3.1943295644502006</c:v>
                </c:pt>
                <c:pt idx="11">
                  <c:v>-3.3621978468131459</c:v>
                </c:pt>
                <c:pt idx="12">
                  <c:v>-3.5773023018457395</c:v>
                </c:pt>
                <c:pt idx="13">
                  <c:v>-3.8912404662456175</c:v>
                </c:pt>
                <c:pt idx="14">
                  <c:v>-4.479859995022645</c:v>
                </c:pt>
                <c:pt idx="15">
                  <c:v>-8.8595426652103271</c:v>
                </c:pt>
                <c:pt idx="16">
                  <c:v>-3.9174376381296447</c:v>
                </c:pt>
                <c:pt idx="17">
                  <c:v>-2.5058034755009855</c:v>
                </c:pt>
                <c:pt idx="18">
                  <c:v>-1.1287416536496215</c:v>
                </c:pt>
                <c:pt idx="19">
                  <c:v>0.43605897319279802</c:v>
                </c:pt>
                <c:pt idx="20">
                  <c:v>1.5493906239287125</c:v>
                </c:pt>
                <c:pt idx="21">
                  <c:v>2.2194860528243314</c:v>
                </c:pt>
                <c:pt idx="22">
                  <c:v>2.6788273424253068</c:v>
                </c:pt>
                <c:pt idx="23">
                  <c:v>3.022082048876773</c:v>
                </c:pt>
                <c:pt idx="24">
                  <c:v>3.2939832973550063</c:v>
                </c:pt>
                <c:pt idx="25">
                  <c:v>3.5179725021352359</c:v>
                </c:pt>
                <c:pt idx="26">
                  <c:v>3.7074312995084635</c:v>
                </c:pt>
                <c:pt idx="27">
                  <c:v>3.8720131810084495</c:v>
                </c:pt>
                <c:pt idx="28">
                  <c:v>4.017301517723789</c:v>
                </c:pt>
                <c:pt idx="29">
                  <c:v>4.1472057934207012</c:v>
                </c:pt>
                <c:pt idx="30">
                  <c:v>4.2649027567253155</c:v>
                </c:pt>
              </c:numCache>
            </c:numRef>
          </c:yVal>
          <c:smooth val="0"/>
        </c:ser>
        <c:ser>
          <c:idx val="23"/>
          <c:order val="23"/>
          <c:tx>
            <c:strRef>
              <c:f>Si43_TD_IV!$BD$3</c:f>
              <c:strCache>
                <c:ptCount val="1"/>
                <c:pt idx="0">
                  <c:v>300</c:v>
                </c:pt>
              </c:strCache>
            </c:strRef>
          </c:tx>
          <c:spPr>
            <a:ln>
              <a:solidFill>
                <a:srgbClr val="D90106"/>
              </a:solidFill>
            </a:ln>
          </c:spPr>
          <c:marker>
            <c:spPr>
              <a:solidFill>
                <a:srgbClr val="D90106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Si43_TD_IV!$BD$4:$BD$34</c:f>
              <c:numCache>
                <c:formatCode>General</c:formatCode>
                <c:ptCount val="31"/>
                <c:pt idx="0">
                  <c:v>-2.2135673966763929</c:v>
                </c:pt>
                <c:pt idx="1">
                  <c:v>-2.2728321348446978</c:v>
                </c:pt>
                <c:pt idx="2">
                  <c:v>-2.3342615358545982</c:v>
                </c:pt>
                <c:pt idx="3">
                  <c:v>-2.3990409288116754</c:v>
                </c:pt>
                <c:pt idx="4">
                  <c:v>-2.4679787387673517</c:v>
                </c:pt>
                <c:pt idx="5">
                  <c:v>-2.5416166935725917</c:v>
                </c:pt>
                <c:pt idx="6">
                  <c:v>-2.620795103814785</c:v>
                </c:pt>
                <c:pt idx="7">
                  <c:v>-2.7056630526097121</c:v>
                </c:pt>
                <c:pt idx="8">
                  <c:v>-2.8000503650581998</c:v>
                </c:pt>
                <c:pt idx="9">
                  <c:v>-2.9115381947579784</c:v>
                </c:pt>
                <c:pt idx="10">
                  <c:v>-3.0447964752682815</c:v>
                </c:pt>
                <c:pt idx="11">
                  <c:v>-3.2090987763542826</c:v>
                </c:pt>
                <c:pt idx="12">
                  <c:v>-3.4253159090709633</c:v>
                </c:pt>
                <c:pt idx="13">
                  <c:v>-3.733040349899706</c:v>
                </c:pt>
                <c:pt idx="14">
                  <c:v>-4.3124259479440461</c:v>
                </c:pt>
                <c:pt idx="15">
                  <c:v>-8.8892718805067688</c:v>
                </c:pt>
                <c:pt idx="16">
                  <c:v>-3.7087556841187288</c:v>
                </c:pt>
                <c:pt idx="17">
                  <c:v>-2.2983938883755775</c:v>
                </c:pt>
                <c:pt idx="18">
                  <c:v>-0.93899656940979315</c:v>
                </c:pt>
                <c:pt idx="19">
                  <c:v>0.55812896888185726</c:v>
                </c:pt>
                <c:pt idx="20">
                  <c:v>1.6146841269540535</c:v>
                </c:pt>
                <c:pt idx="21">
                  <c:v>2.2634699742654769</c:v>
                </c:pt>
                <c:pt idx="22">
                  <c:v>2.7132367277895102</c:v>
                </c:pt>
                <c:pt idx="23">
                  <c:v>3.0515453383732036</c:v>
                </c:pt>
                <c:pt idx="24">
                  <c:v>3.3201680763500732</c:v>
                </c:pt>
                <c:pt idx="25">
                  <c:v>3.541886430373276</c:v>
                </c:pt>
                <c:pt idx="26">
                  <c:v>3.729949417887275</c:v>
                </c:pt>
                <c:pt idx="27">
                  <c:v>3.8933497401625248</c:v>
                </c:pt>
                <c:pt idx="28">
                  <c:v>4.037633107304659</c:v>
                </c:pt>
                <c:pt idx="29">
                  <c:v>4.1667272373827213</c:v>
                </c:pt>
                <c:pt idx="30">
                  <c:v>4.2837106920871886</c:v>
                </c:pt>
              </c:numCache>
            </c:numRef>
          </c:yVal>
          <c:smooth val="0"/>
        </c:ser>
        <c:ser>
          <c:idx val="24"/>
          <c:order val="24"/>
          <c:tx>
            <c:strRef>
              <c:f>Si43_TD_IV!$BE$3</c:f>
              <c:strCache>
                <c:ptCount val="1"/>
                <c:pt idx="0">
                  <c:v>310</c:v>
                </c:pt>
              </c:strCache>
            </c:strRef>
          </c:tx>
          <c:spPr>
            <a:ln>
              <a:solidFill>
                <a:srgbClr val="DA0000"/>
              </a:solidFill>
            </a:ln>
          </c:spPr>
          <c:marker>
            <c:spPr>
              <a:solidFill>
                <a:srgbClr val="DA0000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Si43_TD_IV!$BE$4:$BE$34</c:f>
              <c:numCache>
                <c:formatCode>General</c:formatCode>
                <c:ptCount val="31"/>
                <c:pt idx="0">
                  <c:v>-1.8811154107441657</c:v>
                </c:pt>
                <c:pt idx="1">
                  <c:v>-1.9403754935568385</c:v>
                </c:pt>
                <c:pt idx="2">
                  <c:v>-2.0047051955658191</c:v>
                </c:pt>
                <c:pt idx="3">
                  <c:v>-2.0717114956179254</c:v>
                </c:pt>
                <c:pt idx="4">
                  <c:v>-2.1415722971463422</c:v>
                </c:pt>
                <c:pt idx="5">
                  <c:v>-2.2176007690890485</c:v>
                </c:pt>
                <c:pt idx="6">
                  <c:v>-2.2987922947553496</c:v>
                </c:pt>
                <c:pt idx="7">
                  <c:v>-2.3877400124496364</c:v>
                </c:pt>
                <c:pt idx="8">
                  <c:v>-2.4876504104590635</c:v>
                </c:pt>
                <c:pt idx="9">
                  <c:v>-2.6040280806958638</c:v>
                </c:pt>
                <c:pt idx="10">
                  <c:v>-2.740935028437987</c:v>
                </c:pt>
                <c:pt idx="11">
                  <c:v>-2.9087475635865898</c:v>
                </c:pt>
                <c:pt idx="12">
                  <c:v>-3.1207061010959571</c:v>
                </c:pt>
                <c:pt idx="13">
                  <c:v>-3.425654022096146</c:v>
                </c:pt>
                <c:pt idx="14">
                  <c:v>-4.0096358342951461</c:v>
                </c:pt>
                <c:pt idx="15">
                  <c:v>-8.9714809642219695</c:v>
                </c:pt>
                <c:pt idx="16">
                  <c:v>-3.3600362446572145</c:v>
                </c:pt>
                <c:pt idx="17">
                  <c:v>-1.9565869437194288</c:v>
                </c:pt>
                <c:pt idx="18">
                  <c:v>-0.62567546544493258</c:v>
                </c:pt>
                <c:pt idx="19">
                  <c:v>0.74046006361056294</c:v>
                </c:pt>
                <c:pt idx="20">
                  <c:v>1.6946977563849239</c:v>
                </c:pt>
                <c:pt idx="21">
                  <c:v>2.2996507921409917</c:v>
                </c:pt>
                <c:pt idx="22">
                  <c:v>2.7267410995456993</c:v>
                </c:pt>
                <c:pt idx="23">
                  <c:v>3.0516399054922867</c:v>
                </c:pt>
                <c:pt idx="24">
                  <c:v>3.3121111263277205</c:v>
                </c:pt>
                <c:pt idx="25">
                  <c:v>3.5284465825776188</c:v>
                </c:pt>
                <c:pt idx="26">
                  <c:v>3.712278547542168</c:v>
                </c:pt>
                <c:pt idx="27">
                  <c:v>3.8724502303083228</c:v>
                </c:pt>
                <c:pt idx="28">
                  <c:v>4.0140379308348759</c:v>
                </c:pt>
                <c:pt idx="29">
                  <c:v>4.1406077266917389</c:v>
                </c:pt>
                <c:pt idx="30">
                  <c:v>4.2554424825644288</c:v>
                </c:pt>
              </c:numCache>
            </c:numRef>
          </c:yVal>
          <c:smooth val="0"/>
        </c:ser>
        <c:ser>
          <c:idx val="25"/>
          <c:order val="25"/>
          <c:tx>
            <c:strRef>
              <c:f>Si43_TD_IV!$BF$3</c:f>
              <c:strCache>
                <c:ptCount val="1"/>
                <c:pt idx="0">
                  <c:v>320</c:v>
                </c:pt>
              </c:strCache>
            </c:strRef>
          </c:tx>
          <c:spPr>
            <a:ln>
              <a:solidFill>
                <a:srgbClr val="E60000"/>
              </a:solidFill>
            </a:ln>
          </c:spPr>
          <c:marker>
            <c:spPr>
              <a:solidFill>
                <a:srgbClr val="E60000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Si43_TD_IV!$BF$4:$BF$34</c:f>
              <c:numCache>
                <c:formatCode>General</c:formatCode>
                <c:ptCount val="31"/>
                <c:pt idx="0">
                  <c:v>-1.7089820427704869</c:v>
                </c:pt>
                <c:pt idx="1">
                  <c:v>-1.7645140203378595</c:v>
                </c:pt>
                <c:pt idx="2">
                  <c:v>-1.8256058500118848</c:v>
                </c:pt>
                <c:pt idx="3">
                  <c:v>-1.8902105765849464</c:v>
                </c:pt>
                <c:pt idx="4">
                  <c:v>-1.9603438150529169</c:v>
                </c:pt>
                <c:pt idx="5">
                  <c:v>-2.0346976478704444</c:v>
                </c:pt>
                <c:pt idx="6">
                  <c:v>-2.1142814645225436</c:v>
                </c:pt>
                <c:pt idx="7">
                  <c:v>-2.20237783257702</c:v>
                </c:pt>
                <c:pt idx="8">
                  <c:v>-2.3020852179523947</c:v>
                </c:pt>
                <c:pt idx="9">
                  <c:v>-2.4176256427051781</c:v>
                </c:pt>
                <c:pt idx="10">
                  <c:v>-2.5591173964536105</c:v>
                </c:pt>
                <c:pt idx="11">
                  <c:v>-2.725140410332501</c:v>
                </c:pt>
                <c:pt idx="12">
                  <c:v>-2.9377464243553377</c:v>
                </c:pt>
                <c:pt idx="13">
                  <c:v>-3.2493350323529091</c:v>
                </c:pt>
                <c:pt idx="14">
                  <c:v>-3.8213599705309038</c:v>
                </c:pt>
                <c:pt idx="15">
                  <c:v>-9.0647692486569635</c:v>
                </c:pt>
                <c:pt idx="16">
                  <c:v>-3.1329045719534543</c:v>
                </c:pt>
                <c:pt idx="17">
                  <c:v>-1.735738368550275</c:v>
                </c:pt>
                <c:pt idx="18">
                  <c:v>-0.42581068277359446</c:v>
                </c:pt>
                <c:pt idx="19">
                  <c:v>0.87779935269218234</c:v>
                </c:pt>
                <c:pt idx="20">
                  <c:v>1.7690195322584643</c:v>
                </c:pt>
                <c:pt idx="21">
                  <c:v>2.344014902757185</c:v>
                </c:pt>
                <c:pt idx="22">
                  <c:v>2.7553153935693242</c:v>
                </c:pt>
                <c:pt idx="23">
                  <c:v>3.0709325061169261</c:v>
                </c:pt>
                <c:pt idx="24">
                  <c:v>3.3257192404861988</c:v>
                </c:pt>
                <c:pt idx="25">
                  <c:v>3.5379984231543009</c:v>
                </c:pt>
                <c:pt idx="26">
                  <c:v>3.7190691252769938</c:v>
                </c:pt>
                <c:pt idx="27">
                  <c:v>3.8769552567676455</c:v>
                </c:pt>
                <c:pt idx="28">
                  <c:v>4.0170314591194307</c:v>
                </c:pt>
                <c:pt idx="29">
                  <c:v>4.1417210291796529</c:v>
                </c:pt>
                <c:pt idx="30">
                  <c:v>4.2548322635052402</c:v>
                </c:pt>
              </c:numCache>
            </c:numRef>
          </c:yVal>
          <c:smooth val="0"/>
        </c:ser>
        <c:ser>
          <c:idx val="26"/>
          <c:order val="26"/>
          <c:tx>
            <c:strRef>
              <c:f>Si43_TD_IV!$BG$3</c:f>
              <c:strCache>
                <c:ptCount val="1"/>
                <c:pt idx="0">
                  <c:v>330</c:v>
                </c:pt>
              </c:strCache>
            </c:strRef>
          </c:tx>
          <c:spPr>
            <a:ln>
              <a:solidFill>
                <a:srgbClr val="F60000"/>
              </a:solidFill>
            </a:ln>
          </c:spPr>
          <c:marker>
            <c:spPr>
              <a:solidFill>
                <a:srgbClr val="F60000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Si43_TD_IV!$BG$4:$BG$34</c:f>
              <c:numCache>
                <c:formatCode>General</c:formatCode>
                <c:ptCount val="31"/>
                <c:pt idx="0">
                  <c:v>-1.413295636622834</c:v>
                </c:pt>
                <c:pt idx="1">
                  <c:v>-1.4699368736565428</c:v>
                </c:pt>
                <c:pt idx="2">
                  <c:v>-1.5321528497245582</c:v>
                </c:pt>
                <c:pt idx="3">
                  <c:v>-1.5981024027703548</c:v>
                </c:pt>
                <c:pt idx="4">
                  <c:v>-1.6682329589446059</c:v>
                </c:pt>
                <c:pt idx="5">
                  <c:v>-1.7433122209904282</c:v>
                </c:pt>
                <c:pt idx="6">
                  <c:v>-1.824737309725261</c:v>
                </c:pt>
                <c:pt idx="7">
                  <c:v>-1.9134526395067788</c:v>
                </c:pt>
                <c:pt idx="8">
                  <c:v>-2.0135039996285573</c:v>
                </c:pt>
                <c:pt idx="9">
                  <c:v>-2.1298930851759343</c:v>
                </c:pt>
                <c:pt idx="10">
                  <c:v>-2.2672179491567546</c:v>
                </c:pt>
                <c:pt idx="11">
                  <c:v>-2.4326937783410663</c:v>
                </c:pt>
                <c:pt idx="12">
                  <c:v>-2.6464143260688275</c:v>
                </c:pt>
                <c:pt idx="13">
                  <c:v>-2.9564346402822146</c:v>
                </c:pt>
                <c:pt idx="14">
                  <c:v>-3.5131797736288686</c:v>
                </c:pt>
                <c:pt idx="15">
                  <c:v>-9.2491955519448599</c:v>
                </c:pt>
                <c:pt idx="16">
                  <c:v>-2.8102324395049787</c:v>
                </c:pt>
                <c:pt idx="17">
                  <c:v>-1.4333440408115514</c:v>
                </c:pt>
                <c:pt idx="18">
                  <c:v>-0.18517362006258106</c:v>
                </c:pt>
                <c:pt idx="19">
                  <c:v>0.97520094375287492</c:v>
                </c:pt>
                <c:pt idx="20">
                  <c:v>1.7812544845829075</c:v>
                </c:pt>
                <c:pt idx="21">
                  <c:v>2.3171780952969461</c:v>
                </c:pt>
                <c:pt idx="22">
                  <c:v>2.7061149964676994</c:v>
                </c:pt>
                <c:pt idx="23">
                  <c:v>3.007413778327829</c:v>
                </c:pt>
                <c:pt idx="24">
                  <c:v>3.2518849784751462</c:v>
                </c:pt>
                <c:pt idx="25">
                  <c:v>3.4565059374210358</c:v>
                </c:pt>
                <c:pt idx="26">
                  <c:v>3.6313297872739256</c:v>
                </c:pt>
                <c:pt idx="27">
                  <c:v>3.7839396026630516</c:v>
                </c:pt>
                <c:pt idx="28">
                  <c:v>3.9186211894563732</c:v>
                </c:pt>
                <c:pt idx="29">
                  <c:v>4.0389375549503619</c:v>
                </c:pt>
                <c:pt idx="30">
                  <c:v>4.147521913991719</c:v>
                </c:pt>
              </c:numCache>
            </c:numRef>
          </c:yVal>
          <c:smooth val="0"/>
        </c:ser>
        <c:ser>
          <c:idx val="27"/>
          <c:order val="27"/>
          <c:tx>
            <c:strRef>
              <c:f>Si43_TD_IV!$BH$3</c:f>
              <c:strCache>
                <c:ptCount val="1"/>
                <c:pt idx="0">
                  <c:v>340</c:v>
                </c:pt>
              </c:strCache>
            </c:strRef>
          </c:tx>
          <c:spPr>
            <a:ln>
              <a:solidFill>
                <a:srgbClr val="FF1919"/>
              </a:solidFill>
            </a:ln>
          </c:spPr>
          <c:marker>
            <c:spPr>
              <a:solidFill>
                <a:srgbClr val="FF1919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Si43_TD_IV!$BH$4:$BH$34</c:f>
              <c:numCache>
                <c:formatCode>General</c:formatCode>
                <c:ptCount val="31"/>
                <c:pt idx="0">
                  <c:v>-1.2051067803671389</c:v>
                </c:pt>
                <c:pt idx="1">
                  <c:v>-1.2609312381632185</c:v>
                </c:pt>
                <c:pt idx="2">
                  <c:v>-1.320544074466796</c:v>
                </c:pt>
                <c:pt idx="3">
                  <c:v>-1.3846557044513821</c:v>
                </c:pt>
                <c:pt idx="4">
                  <c:v>-1.4528616053920038</c:v>
                </c:pt>
                <c:pt idx="5">
                  <c:v>-1.5261083048470963</c:v>
                </c:pt>
                <c:pt idx="6">
                  <c:v>-1.6062430215375811</c:v>
                </c:pt>
                <c:pt idx="7">
                  <c:v>-1.6954316256010766</c:v>
                </c:pt>
                <c:pt idx="8">
                  <c:v>-1.7972746499161651</c:v>
                </c:pt>
                <c:pt idx="9">
                  <c:v>-1.9122336226959296</c:v>
                </c:pt>
                <c:pt idx="10">
                  <c:v>-2.0479428746204649</c:v>
                </c:pt>
                <c:pt idx="11">
                  <c:v>-2.210826667754505</c:v>
                </c:pt>
                <c:pt idx="12">
                  <c:v>-2.4225179378351291</c:v>
                </c:pt>
                <c:pt idx="13">
                  <c:v>-2.7297131577384697</c:v>
                </c:pt>
                <c:pt idx="14">
                  <c:v>-3.2795285720801508</c:v>
                </c:pt>
                <c:pt idx="15">
                  <c:v>-9.8169062680230095</c:v>
                </c:pt>
                <c:pt idx="16">
                  <c:v>-2.5569226577792441</c:v>
                </c:pt>
                <c:pt idx="17">
                  <c:v>-1.2045396316088384</c:v>
                </c:pt>
                <c:pt idx="18">
                  <c:v>-4.8948676731884432E-2</c:v>
                </c:pt>
                <c:pt idx="19">
                  <c:v>0.94137351224161814</c:v>
                </c:pt>
                <c:pt idx="20">
                  <c:v>1.6446119874417544</c:v>
                </c:pt>
                <c:pt idx="21">
                  <c:v>2.1284340663253865</c:v>
                </c:pt>
                <c:pt idx="22">
                  <c:v>2.4848233129822517</c:v>
                </c:pt>
                <c:pt idx="23">
                  <c:v>2.7632956753281888</c:v>
                </c:pt>
                <c:pt idx="24">
                  <c:v>2.9903679110548405</c:v>
                </c:pt>
                <c:pt idx="25">
                  <c:v>3.1811324199575433</c:v>
                </c:pt>
                <c:pt idx="26">
                  <c:v>3.3446623029202773</c:v>
                </c:pt>
                <c:pt idx="27">
                  <c:v>3.4876502693923546</c:v>
                </c:pt>
                <c:pt idx="28">
                  <c:v>3.6135900150722216</c:v>
                </c:pt>
                <c:pt idx="29">
                  <c:v>3.7250426130934251</c:v>
                </c:pt>
                <c:pt idx="30">
                  <c:v>3.825004355684797</c:v>
                </c:pt>
              </c:numCache>
            </c:numRef>
          </c:yVal>
          <c:smooth val="0"/>
        </c:ser>
        <c:ser>
          <c:idx val="28"/>
          <c:order val="28"/>
          <c:tx>
            <c:strRef>
              <c:f>Si43_TD_IV!$BI$3</c:f>
              <c:strCache>
                <c:ptCount val="1"/>
                <c:pt idx="0">
                  <c:v>350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Si43_TD_IV!$BI$4:$BI$34</c:f>
              <c:numCache>
                <c:formatCode>General</c:formatCode>
                <c:ptCount val="31"/>
                <c:pt idx="0">
                  <c:v>-0.94873644724224104</c:v>
                </c:pt>
                <c:pt idx="1">
                  <c:v>-1.0028294932913937</c:v>
                </c:pt>
                <c:pt idx="2">
                  <c:v>-1.0629073640473332</c:v>
                </c:pt>
                <c:pt idx="3">
                  <c:v>-1.1264872094341631</c:v>
                </c:pt>
                <c:pt idx="4">
                  <c:v>-1.1969971905895109</c:v>
                </c:pt>
                <c:pt idx="5">
                  <c:v>-1.2686535578002687</c:v>
                </c:pt>
                <c:pt idx="6">
                  <c:v>-1.3543306859144979</c:v>
                </c:pt>
                <c:pt idx="7">
                  <c:v>-1.4456198272047054</c:v>
                </c:pt>
                <c:pt idx="8">
                  <c:v>-1.5594579801290795</c:v>
                </c:pt>
                <c:pt idx="9">
                  <c:v>-1.6688694962035269</c:v>
                </c:pt>
                <c:pt idx="10">
                  <c:v>-1.8005984178952592</c:v>
                </c:pt>
                <c:pt idx="11">
                  <c:v>-1.9656843767547654</c:v>
                </c:pt>
                <c:pt idx="12">
                  <c:v>-2.1796597461567475</c:v>
                </c:pt>
                <c:pt idx="13">
                  <c:v>-2.4894569868868182</c:v>
                </c:pt>
                <c:pt idx="14">
                  <c:v>-3.0378050499758986</c:v>
                </c:pt>
                <c:pt idx="15">
                  <c:v>-11.622896593185738</c:v>
                </c:pt>
                <c:pt idx="16">
                  <c:v>-2.3366280339750687</c:v>
                </c:pt>
                <c:pt idx="17">
                  <c:v>-1.0871680247838515</c:v>
                </c:pt>
                <c:pt idx="18">
                  <c:v>-0.15479588792924701</c:v>
                </c:pt>
                <c:pt idx="19">
                  <c:v>0.54482117102394889</c:v>
                </c:pt>
                <c:pt idx="20">
                  <c:v>1.0555655991257435</c:v>
                </c:pt>
                <c:pt idx="21">
                  <c:v>1.4320561348165528</c:v>
                </c:pt>
                <c:pt idx="22">
                  <c:v>1.7242298124344557</c:v>
                </c:pt>
                <c:pt idx="23">
                  <c:v>1.9614881790186316</c:v>
                </c:pt>
                <c:pt idx="24">
                  <c:v>2.1606873714654689</c:v>
                </c:pt>
                <c:pt idx="25">
                  <c:v>2.3247378976351789</c:v>
                </c:pt>
                <c:pt idx="26">
                  <c:v>2.4680995314716192</c:v>
                </c:pt>
                <c:pt idx="27">
                  <c:v>2.5969696535054991</c:v>
                </c:pt>
                <c:pt idx="28">
                  <c:v>2.7353410613381137</c:v>
                </c:pt>
                <c:pt idx="29">
                  <c:v>2.8252997611524497</c:v>
                </c:pt>
                <c:pt idx="30">
                  <c:v>2.9182030710447533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01760"/>
        <c:axId val="80103680"/>
      </c:scatterChart>
      <c:valAx>
        <c:axId val="8010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Applied</a:t>
                </a:r>
                <a:r>
                  <a:rPr lang="en-US" baseline="0"/>
                  <a:t> Bias (V)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3516707988691"/>
              <c:y val="0.945104334299254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0103680"/>
        <c:crosses val="autoZero"/>
        <c:crossBetween val="midCat"/>
      </c:valAx>
      <c:valAx>
        <c:axId val="801036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Log(Current(mA))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1017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92565321677888335"/>
          <c:y val="0"/>
          <c:w val="6.5682518367502413E-2"/>
          <c:h val="0.9988568359975429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Dark</a:t>
            </a:r>
            <a:r>
              <a:rPr lang="en-US" baseline="0"/>
              <a:t> IV of Silicon at 300K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4.3208888007227012E-2"/>
          <c:y val="0.11022833781040309"/>
          <c:w val="0.7977036480750378"/>
          <c:h val="0.83481011359800361"/>
        </c:manualLayout>
      </c:layout>
      <c:scatterChart>
        <c:scatterStyle val="lineMarker"/>
        <c:varyColors val="0"/>
        <c:ser>
          <c:idx val="0"/>
          <c:order val="0"/>
          <c:tx>
            <c:strRef>
              <c:f>'K^R(V,T)_300K_show'!$H$3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xVal>
            <c:numRef>
              <c:f>'K^R(V,T)_300K_show'!$D$4:$D$29</c:f>
              <c:numCache>
                <c:formatCode>General</c:formatCode>
                <c:ptCount val="26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>
                  <c:v>1.94E-16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</c:numCache>
            </c:numRef>
          </c:xVal>
          <c:yVal>
            <c:numRef>
              <c:f>'K^R(V,T)_300K_show'!$H$4:$H$29</c:f>
              <c:numCache>
                <c:formatCode>0.00E+00</c:formatCode>
                <c:ptCount val="26"/>
                <c:pt idx="0">
                  <c:v>-2.2135673966763929</c:v>
                </c:pt>
                <c:pt idx="1">
                  <c:v>-2.2728321348446978</c:v>
                </c:pt>
                <c:pt idx="2">
                  <c:v>-2.3342615358545982</c:v>
                </c:pt>
                <c:pt idx="3">
                  <c:v>-2.3990409288116754</c:v>
                </c:pt>
                <c:pt idx="4">
                  <c:v>-2.4679787387673517</c:v>
                </c:pt>
                <c:pt idx="5">
                  <c:v>-2.5416166935725917</c:v>
                </c:pt>
                <c:pt idx="6">
                  <c:v>-2.620795103814785</c:v>
                </c:pt>
                <c:pt idx="7">
                  <c:v>-2.7056630526097121</c:v>
                </c:pt>
                <c:pt idx="8">
                  <c:v>-2.8000503650581998</c:v>
                </c:pt>
                <c:pt idx="9">
                  <c:v>-2.9115381947579784</c:v>
                </c:pt>
                <c:pt idx="10">
                  <c:v>-3.0447964752682815</c:v>
                </c:pt>
                <c:pt idx="11">
                  <c:v>-3.2090987763542826</c:v>
                </c:pt>
                <c:pt idx="12">
                  <c:v>-3.4253159090709633</c:v>
                </c:pt>
                <c:pt idx="13">
                  <c:v>-3.733040349899706</c:v>
                </c:pt>
                <c:pt idx="14">
                  <c:v>-4.3124259479440461</c:v>
                </c:pt>
                <c:pt idx="16">
                  <c:v>-3.7087556841187288</c:v>
                </c:pt>
                <c:pt idx="17">
                  <c:v>-2.2983938883755775</c:v>
                </c:pt>
                <c:pt idx="18">
                  <c:v>-0.93899656940979315</c:v>
                </c:pt>
                <c:pt idx="19">
                  <c:v>0.55812896888185726</c:v>
                </c:pt>
                <c:pt idx="20">
                  <c:v>1.6146841269540535</c:v>
                </c:pt>
                <c:pt idx="21">
                  <c:v>2.2634699742654769</c:v>
                </c:pt>
                <c:pt idx="22">
                  <c:v>2.7132367277895102</c:v>
                </c:pt>
                <c:pt idx="23">
                  <c:v>3.0515453383732036</c:v>
                </c:pt>
                <c:pt idx="24">
                  <c:v>3.3201680763500732</c:v>
                </c:pt>
                <c:pt idx="25">
                  <c:v>3.541886430373276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'K^R(V,T)_300K_show'!$I$3</c:f>
              <c:strCache>
                <c:ptCount val="1"/>
                <c:pt idx="0">
                  <c:v>Model</c:v>
                </c:pt>
              </c:strCache>
            </c:strRef>
          </c:tx>
          <c:spPr>
            <a:ln w="31750"/>
          </c:spPr>
          <c:marker>
            <c:symbol val="none"/>
          </c:marker>
          <c:xVal>
            <c:numRef>
              <c:f>'K^R(V,T)_300K_show'!$D$4:$D$29</c:f>
              <c:numCache>
                <c:formatCode>General</c:formatCode>
                <c:ptCount val="26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>
                  <c:v>1.94E-16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</c:numCache>
            </c:numRef>
          </c:xVal>
          <c:yVal>
            <c:numRef>
              <c:f>'K^R(V,T)_300K_show'!$I$4:$I$29</c:f>
              <c:numCache>
                <c:formatCode>0.00E+00</c:formatCode>
                <c:ptCount val="26"/>
                <c:pt idx="0">
                  <c:v>-1.9054975736916866</c:v>
                </c:pt>
                <c:pt idx="1">
                  <c:v>-1.9742133852691925</c:v>
                </c:pt>
                <c:pt idx="2">
                  <c:v>-2.0480017682679006</c:v>
                </c:pt>
                <c:pt idx="3">
                  <c:v>-2.127671750971837</c:v>
                </c:pt>
                <c:pt idx="4">
                  <c:v>-2.2142428138514951</c:v>
                </c:pt>
                <c:pt idx="5">
                  <c:v>-2.3090248725301845</c:v>
                </c:pt>
                <c:pt idx="6">
                  <c:v>-2.4137402854822638</c:v>
                </c:pt>
                <c:pt idx="7">
                  <c:v>-2.5307175285504475</c:v>
                </c:pt>
                <c:pt idx="8">
                  <c:v>-2.6632138632894762</c:v>
                </c:pt>
                <c:pt idx="9">
                  <c:v>-2.8159861947876506</c:v>
                </c:pt>
                <c:pt idx="10">
                  <c:v>-2.9963817837609974</c:v>
                </c:pt>
                <c:pt idx="11">
                  <c:v>-3.2166479215248867</c:v>
                </c:pt>
                <c:pt idx="12">
                  <c:v>-3.4995948612505443</c:v>
                </c:pt>
                <c:pt idx="13">
                  <c:v>-3.8960906702609615</c:v>
                </c:pt>
                <c:pt idx="14">
                  <c:v>-4.5686719553303057</c:v>
                </c:pt>
                <c:pt idx="16">
                  <c:v>-4.3208075483247006</c:v>
                </c:pt>
                <c:pt idx="17">
                  <c:v>-3.0655863418801799</c:v>
                </c:pt>
                <c:pt idx="18">
                  <c:v>-1.5424117105825401</c:v>
                </c:pt>
                <c:pt idx="19">
                  <c:v>0.14677634556320543</c:v>
                </c:pt>
                <c:pt idx="20">
                  <c:v>1.5478550829373403</c:v>
                </c:pt>
                <c:pt idx="21">
                  <c:v>2.3373339365042507</c:v>
                </c:pt>
                <c:pt idx="22">
                  <c:v>2.7389461296955964</c:v>
                </c:pt>
                <c:pt idx="23">
                  <c:v>3.0284009253801605</c:v>
                </c:pt>
                <c:pt idx="24">
                  <c:v>3.2945113502037224</c:v>
                </c:pt>
                <c:pt idx="25">
                  <c:v>3.5561773569147457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21952"/>
        <c:axId val="79065088"/>
      </c:scatterChart>
      <c:valAx>
        <c:axId val="79021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Log(Bias (v))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065088"/>
        <c:crosses val="autoZero"/>
        <c:crossBetween val="midCat"/>
      </c:valAx>
      <c:valAx>
        <c:axId val="79065088"/>
        <c:scaling>
          <c:orientation val="minMax"/>
          <c:max val="5"/>
          <c:min val="-6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Log(Current (mA)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790219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0.07082</cdr:x>
      <cdr:y>0.64381</cdr:y>
    </cdr:from>
    <cdr:to>
      <cdr:x>0.14511</cdr:x>
      <cdr:y>0.74731</cdr:y>
    </cdr:to>
    <cdr:cxnSp macro="">
      <cdr:nvCxnSpPr>
        <cdr:cNvPr id="2" name="Straight Arrow Connector 1"/>
        <cdr:cNvCxnSpPr/>
      </cdr:nvCxnSpPr>
      <cdr:spPr>
        <a:xfrm xmlns:a="http://schemas.openxmlformats.org/drawingml/2006/main" flipV="1">
          <a:off x="532321" y="2299486"/>
          <a:ext cx="558454" cy="36966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>
              <a:lumMod val="75000"/>
              <a:lumOff val="25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0.0044</cdr:x>
      <cdr:y>0.74148</cdr:y>
    </cdr:from>
    <cdr:to>
      <cdr:x>0.33553</cdr:x>
      <cdr:y>1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33056" y="2726754"/>
          <a:ext cx="2489046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Offset possibly due to tunneling through depletion layer</a:t>
          </a:r>
          <a:endParaRPr 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8AED73-B6AA-44B7-9A24-11D2492CDD4E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Characterization of Porous Silicon (</a:t>
            </a:r>
            <a:r>
              <a:rPr lang="en-US" dirty="0" err="1" smtClean="0"/>
              <a:t>PoSi</a:t>
            </a:r>
            <a:r>
              <a:rPr lang="en-US" dirty="0" smtClean="0"/>
              <a:t>) </a:t>
            </a:r>
            <a:r>
              <a:rPr lang="en-US" dirty="0" err="1" smtClean="0"/>
              <a:t>Schottky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157225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Nick Kantack</a:t>
            </a:r>
          </a:p>
          <a:p>
            <a:r>
              <a:rPr lang="en-US" sz="2400" dirty="0"/>
              <a:t>V. R. Whiteside, Y. Cheng, N. </a:t>
            </a:r>
            <a:r>
              <a:rPr lang="en-US" sz="2400" dirty="0" err="1"/>
              <a:t>Shahabi</a:t>
            </a:r>
            <a:r>
              <a:rPr lang="en-US" sz="2400" dirty="0"/>
              <a:t> Sani,  L. A. Bumm, and I. R. Sellers</a:t>
            </a:r>
            <a:endParaRPr lang="en-US" sz="2400" dirty="0" smtClean="0"/>
          </a:p>
          <a:p>
            <a:r>
              <a:rPr lang="en-US" sz="2400" dirty="0" smtClean="0"/>
              <a:t>4/16/2016</a:t>
            </a:r>
          </a:p>
        </p:txBody>
      </p:sp>
      <p:sp>
        <p:nvSpPr>
          <p:cNvPr id="3" name="AutoShape 2" descr="http://www.ou.edu/theobjectlab/ou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www.ou.edu/theobjectlab/ou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33" y="160337"/>
            <a:ext cx="1692837" cy="16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2370"/>
            <a:ext cx="8229600" cy="1344175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equation models metal-semiconductor-metal lead selenide diodes.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1" y="5656490"/>
            <a:ext cx="7658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4690" y="4619555"/>
            <a:ext cx="8229600" cy="114347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smtClean="0"/>
              <a:t>I adapted this equation to incorporate the resistivity elements into an expanded diode equation.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34208" y="3869856"/>
            <a:ext cx="864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Daniel </a:t>
            </a:r>
            <a:r>
              <a:rPr lang="en-US" u="sng" dirty="0" err="1" smtClean="0"/>
              <a:t>Bozyigiti</a:t>
            </a:r>
            <a:r>
              <a:rPr lang="en-US" u="sng" dirty="0" smtClean="0"/>
              <a:t>, et. al. “A quantitative model for charge carrier transport, trapping and recombination in nanocrystal-based solar cells”</a:t>
            </a:r>
            <a:endParaRPr lang="en-US" u="sng" dirty="0"/>
          </a:p>
        </p:txBody>
      </p:sp>
      <p:pic>
        <p:nvPicPr>
          <p:cNvPr id="9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9" y="2852925"/>
            <a:ext cx="8268536" cy="88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55673" y="2852925"/>
            <a:ext cx="3088727" cy="92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Fitting the IVs:  </a:t>
            </a:r>
            <a:br>
              <a:rPr lang="en-US" dirty="0" smtClean="0"/>
            </a:br>
            <a:r>
              <a:rPr lang="en-US" sz="3600" dirty="0" smtClean="0"/>
              <a:t>Expanded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966"/>
            <a:ext cx="8229600" cy="1228960"/>
          </a:xfrm>
        </p:spPr>
        <p:txBody>
          <a:bodyPr/>
          <a:lstStyle/>
          <a:p>
            <a:r>
              <a:rPr lang="en-US" dirty="0" smtClean="0"/>
              <a:t>The expanded model largely explains the current observed in the devices.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97248"/>
              </p:ext>
            </p:extLst>
          </p:nvPr>
        </p:nvGraphicFramePr>
        <p:xfrm>
          <a:off x="813659" y="3006545"/>
          <a:ext cx="7516681" cy="3571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86480" y="5464465"/>
            <a:ext cx="729695" cy="42245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16174" y="5733300"/>
            <a:ext cx="288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 likely due to omission of voltage lowering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290" y="1821710"/>
            <a:ext cx="3653940" cy="23012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Arrhenius Saturation Current is linear with inverse temperature.</a:t>
            </a:r>
          </a:p>
          <a:p>
            <a:pPr lvl="1"/>
            <a:r>
              <a:rPr lang="en-US" dirty="0" smtClean="0"/>
              <a:t>Intercept - Richardson Constant</a:t>
            </a:r>
          </a:p>
          <a:p>
            <a:pPr lvl="1"/>
            <a:r>
              <a:rPr lang="en-US" dirty="0" smtClean="0"/>
              <a:t>Slope - Barrier Height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r="1446"/>
          <a:stretch/>
        </p:blipFill>
        <p:spPr bwMode="auto">
          <a:xfrm>
            <a:off x="78615" y="1895445"/>
            <a:ext cx="5291775" cy="44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05244"/>
              </p:ext>
            </p:extLst>
          </p:nvPr>
        </p:nvGraphicFramePr>
        <p:xfrm>
          <a:off x="5493720" y="4542745"/>
          <a:ext cx="3302832" cy="153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944"/>
                <a:gridCol w="1100944"/>
                <a:gridCol w="1100944"/>
              </a:tblGrid>
              <a:tr h="35679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Barrier Heights (eV)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8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Non-porous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Porous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Identified a compelling diode model incorporating resistivity effects</a:t>
            </a:r>
          </a:p>
          <a:p>
            <a:endParaRPr lang="en-US" dirty="0"/>
          </a:p>
          <a:p>
            <a:r>
              <a:rPr lang="en-US" dirty="0" smtClean="0"/>
              <a:t>Observed results consistent with thermionic emission theory</a:t>
            </a:r>
          </a:p>
          <a:p>
            <a:endParaRPr lang="en-US" dirty="0"/>
          </a:p>
          <a:p>
            <a:r>
              <a:rPr lang="en-US" dirty="0" smtClean="0"/>
              <a:t>Determined physical constants about device characteristics from the fitting constants</a:t>
            </a:r>
          </a:p>
          <a:p>
            <a:pPr lvl="1"/>
            <a:r>
              <a:rPr lang="en-US" dirty="0" smtClean="0"/>
              <a:t>Barrier height</a:t>
            </a:r>
          </a:p>
          <a:p>
            <a:pPr lvl="1"/>
            <a:r>
              <a:rPr lang="en-US" dirty="0" smtClean="0"/>
              <a:t>Richardson Constant</a:t>
            </a:r>
            <a:endParaRPr lang="en-US" dirty="0"/>
          </a:p>
        </p:txBody>
      </p:sp>
      <p:pic>
        <p:nvPicPr>
          <p:cNvPr id="4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this analysis on new cells from OU</a:t>
            </a:r>
          </a:p>
          <a:p>
            <a:pPr lvl="1"/>
            <a:r>
              <a:rPr lang="en-US" dirty="0" smtClean="0"/>
              <a:t>Standardize the cell area</a:t>
            </a:r>
          </a:p>
          <a:p>
            <a:pPr lvl="1"/>
            <a:r>
              <a:rPr lang="en-US" dirty="0" smtClean="0"/>
              <a:t>Test in conjunction with quantum dots</a:t>
            </a:r>
          </a:p>
          <a:p>
            <a:endParaRPr lang="en-US" dirty="0"/>
          </a:p>
          <a:p>
            <a:r>
              <a:rPr lang="en-US" dirty="0" smtClean="0"/>
              <a:t>Better understand deviations from model</a:t>
            </a:r>
          </a:p>
          <a:p>
            <a:pPr lvl="1"/>
            <a:r>
              <a:rPr lang="en-US" dirty="0" smtClean="0"/>
              <a:t>Tunneling current in reverse bias?</a:t>
            </a:r>
            <a:endParaRPr lang="en-US" dirty="0"/>
          </a:p>
        </p:txBody>
      </p:sp>
      <p:pic>
        <p:nvPicPr>
          <p:cNvPr id="4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008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Dr. </a:t>
            </a:r>
            <a:r>
              <a:rPr lang="en-US" dirty="0" smtClean="0"/>
              <a:t>Ian Sellers</a:t>
            </a:r>
          </a:p>
          <a:p>
            <a:endParaRPr lang="en-US" dirty="0"/>
          </a:p>
          <a:p>
            <a:r>
              <a:rPr lang="en-US" dirty="0" smtClean="0"/>
              <a:t>Dr. Vincent Whiteside</a:t>
            </a:r>
          </a:p>
          <a:p>
            <a:endParaRPr lang="en-US" dirty="0"/>
          </a:p>
          <a:p>
            <a:r>
              <a:rPr lang="en-US" dirty="0" smtClean="0"/>
              <a:t>Dr. Lloyd Bumm and the Bumm Group</a:t>
            </a:r>
          </a:p>
          <a:p>
            <a:endParaRPr lang="en-US" dirty="0"/>
          </a:p>
          <a:p>
            <a:r>
              <a:rPr lang="en-US" dirty="0"/>
              <a:t>Fellow researcher group </a:t>
            </a:r>
            <a:r>
              <a:rPr lang="en-US" dirty="0" smtClean="0"/>
              <a:t>members</a:t>
            </a:r>
          </a:p>
          <a:p>
            <a:endParaRPr lang="en-US" dirty="0" smtClean="0"/>
          </a:p>
          <a:p>
            <a:r>
              <a:rPr lang="en-US" dirty="0" smtClean="0"/>
              <a:t>Partners of the Oklahoma NASA Energy and Materials Symposium, and the University of Tulsa for hosting the event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Oklahoma Center for the Advancement of Science &amp; Technology</a:t>
            </a:r>
          </a:p>
          <a:p>
            <a:pPr lvl="1"/>
            <a:r>
              <a:rPr lang="en-US" dirty="0" smtClean="0"/>
              <a:t>OARs program grant number # AR 14-041</a:t>
            </a:r>
            <a:endParaRPr lang="en-US" dirty="0"/>
          </a:p>
        </p:txBody>
      </p:sp>
      <p:pic>
        <p:nvPicPr>
          <p:cNvPr id="1026" name="Picture 2" descr="http://techventuregeek.com/wp-content/uploads/2014/10/OCAS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0" y="5874053"/>
            <a:ext cx="3643935" cy="5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05" y="1777585"/>
            <a:ext cx="3875281" cy="186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8542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Solar energy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ersatile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Silicon is the most established of all solar technologies.</a:t>
            </a:r>
          </a:p>
          <a:p>
            <a:endParaRPr lang="en-US" dirty="0" smtClean="0"/>
          </a:p>
          <a:p>
            <a:r>
              <a:rPr lang="en-US" dirty="0" smtClean="0"/>
              <a:t>Innovations for silicon cells can apply to other emerging solar materials</a:t>
            </a:r>
          </a:p>
          <a:p>
            <a:endParaRPr lang="en-US" dirty="0" smtClean="0"/>
          </a:p>
          <a:p>
            <a:r>
              <a:rPr lang="en-US" dirty="0" smtClean="0"/>
              <a:t>Porous silicon reduces reflection, the primary loss separating current cells from ideal performance.</a:t>
            </a:r>
            <a:endParaRPr lang="en-US" dirty="0"/>
          </a:p>
        </p:txBody>
      </p:sp>
      <p:pic>
        <p:nvPicPr>
          <p:cNvPr id="1031" name="Picture 7" descr="http://www.popsci.com/sites/popsci.com/files/styles/large_1x_/public/import/2014/NEXT_Solar%20farm.jpg?itok=iFF1Dab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8"/>
          <a:stretch/>
        </p:blipFill>
        <p:spPr bwMode="auto">
          <a:xfrm>
            <a:off x="5486400" y="1452814"/>
            <a:ext cx="3564100" cy="182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greenoptimistic.com/wp-content/uploads/2010/04/237644-Innovalight_Raises_Funds_to_Expand_Silicon_Ink_Manufacturing_for_Solar_Cells.jpg?503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65" y="3312133"/>
            <a:ext cx="2324126" cy="16785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s3.eu-central-1.amazonaws.com/euobs-media/3842400a8e54bd5446591216a7b8b07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93" y="4981675"/>
            <a:ext cx="2201887" cy="1651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Research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5334000" cy="29979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nature of </a:t>
            </a:r>
            <a:r>
              <a:rPr lang="en-US" dirty="0" err="1" smtClean="0"/>
              <a:t>PoSi</a:t>
            </a:r>
            <a:r>
              <a:rPr lang="en-US" dirty="0" smtClean="0"/>
              <a:t> devices fabricated at OU are not fully understood.</a:t>
            </a:r>
          </a:p>
          <a:p>
            <a:endParaRPr lang="en-US" dirty="0" smtClean="0"/>
          </a:p>
          <a:p>
            <a:r>
              <a:rPr lang="en-US" dirty="0" smtClean="0"/>
              <a:t>Would like to know:</a:t>
            </a:r>
          </a:p>
          <a:p>
            <a:pPr lvl="1"/>
            <a:r>
              <a:rPr lang="en-US" dirty="0" smtClean="0"/>
              <a:t>What charge transport models dominate?</a:t>
            </a:r>
          </a:p>
          <a:p>
            <a:pPr lvl="1"/>
            <a:r>
              <a:rPr lang="en-US" dirty="0" smtClean="0"/>
              <a:t>What loss mechanisms dominate?</a:t>
            </a:r>
          </a:p>
          <a:p>
            <a:pPr lvl="1"/>
            <a:r>
              <a:rPr lang="en-US" dirty="0" smtClean="0"/>
              <a:t>What is the quality of the devices?</a:t>
            </a:r>
          </a:p>
          <a:p>
            <a:pPr lvl="1"/>
            <a:r>
              <a:rPr lang="en-US" dirty="0" smtClean="0"/>
              <a:t>How do they compare to non-porous silicon?</a:t>
            </a:r>
          </a:p>
        </p:txBody>
      </p:sp>
      <p:pic>
        <p:nvPicPr>
          <p:cNvPr id="4" name="Picture 2" descr="C:\Users\Nick\Desktop\posi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6" t="10248" r="30235" b="13843"/>
          <a:stretch/>
        </p:blipFill>
        <p:spPr bwMode="auto">
          <a:xfrm rot="5400000">
            <a:off x="5890054" y="3711146"/>
            <a:ext cx="2817340" cy="301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6729" y="62580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PoSi</a:t>
            </a:r>
            <a:r>
              <a:rPr lang="en-US" b="1" dirty="0" smtClean="0"/>
              <a:t> Cells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83307" y="34821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 Cells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0530" y="5218670"/>
            <a:ext cx="830270" cy="103933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5715000"/>
            <a:ext cx="1143000" cy="64186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162800" y="3994666"/>
            <a:ext cx="865650" cy="58648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7983307" y="3851455"/>
            <a:ext cx="647700" cy="91436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148682" y="1859804"/>
            <a:ext cx="2639042" cy="1511808"/>
            <a:chOff x="6167207" y="1917192"/>
            <a:chExt cx="2639042" cy="1511808"/>
          </a:xfrm>
        </p:grpSpPr>
        <p:sp>
          <p:nvSpPr>
            <p:cNvPr id="7" name="Cube 6"/>
            <p:cNvSpPr/>
            <p:nvPr/>
          </p:nvSpPr>
          <p:spPr>
            <a:xfrm>
              <a:off x="6174775" y="2514600"/>
              <a:ext cx="2631474" cy="849868"/>
            </a:xfrm>
            <a:prstGeom prst="cube">
              <a:avLst>
                <a:gd name="adj" fmla="val 710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6174775" y="2209800"/>
              <a:ext cx="2631474" cy="849868"/>
            </a:xfrm>
            <a:prstGeom prst="cube">
              <a:avLst>
                <a:gd name="adj" fmla="val 71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6167207" y="1917192"/>
              <a:ext cx="2631474" cy="849868"/>
            </a:xfrm>
            <a:prstGeom prst="cube">
              <a:avLst>
                <a:gd name="adj" fmla="val 71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6500" y="245973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Pd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46273" y="2754868"/>
              <a:ext cx="102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Si/</a:t>
              </a:r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PoSi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3059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Al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140" y="6539526"/>
            <a:ext cx="411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Quantum14 Inc. </a:t>
            </a:r>
            <a:r>
              <a:rPr lang="en-US" sz="1400" dirty="0" err="1" smtClean="0"/>
              <a:t>Kajino-cho</a:t>
            </a:r>
            <a:r>
              <a:rPr lang="en-US" sz="1400" dirty="0"/>
              <a:t>, </a:t>
            </a:r>
            <a:r>
              <a:rPr lang="en-US" sz="1400" dirty="0" err="1"/>
              <a:t>Koganei-shi</a:t>
            </a:r>
            <a:r>
              <a:rPr lang="en-US" sz="1400" dirty="0"/>
              <a:t>, Tokyo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21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www.quantum14.com/english/images/g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5" y="4912756"/>
            <a:ext cx="42481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1500" y="4581150"/>
            <a:ext cx="29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SEM of Porous Silicon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72775" y="1478286"/>
            <a:ext cx="23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Device 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01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Reflectivity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60" y="1815990"/>
            <a:ext cx="3615535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Porous silicon </a:t>
            </a:r>
            <a:r>
              <a:rPr lang="en-US" dirty="0" err="1" smtClean="0"/>
              <a:t>schottky</a:t>
            </a:r>
            <a:r>
              <a:rPr lang="en-US" dirty="0" smtClean="0"/>
              <a:t> devices demonstrated ~25% lower reflectivity.</a:t>
            </a:r>
          </a:p>
          <a:p>
            <a:endParaRPr lang="en-US" dirty="0"/>
          </a:p>
          <a:p>
            <a:r>
              <a:rPr lang="en-US" dirty="0" smtClean="0"/>
              <a:t>Light entering the pores impinges the walls multiple times, increasing probability of absorption.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eflectivity is high in these devices due to Palladium layer.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34052"/>
              </p:ext>
            </p:extLst>
          </p:nvPr>
        </p:nvGraphicFramePr>
        <p:xfrm>
          <a:off x="4418380" y="1739180"/>
          <a:ext cx="4454980" cy="476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93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" y="114285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Theory Of Device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229600" cy="16538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Schottky</a:t>
            </a:r>
            <a:r>
              <a:rPr lang="en-US" dirty="0" smtClean="0"/>
              <a:t> Diode uses a metal-semiconductor interface, in our case Palladium joining an N-type Silicon layer (</a:t>
            </a:r>
            <a:r>
              <a:rPr lang="en-US" smtClean="0"/>
              <a:t>porous or </a:t>
            </a:r>
            <a:r>
              <a:rPr lang="en-US" dirty="0" smtClean="0"/>
              <a:t>non-porous).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8615" y="1579078"/>
            <a:ext cx="4565522" cy="3386122"/>
            <a:chOff x="6478" y="1600200"/>
            <a:chExt cx="4565522" cy="3386122"/>
          </a:xfrm>
        </p:grpSpPr>
        <p:grpSp>
          <p:nvGrpSpPr>
            <p:cNvPr id="32" name="Group 31"/>
            <p:cNvGrpSpPr/>
            <p:nvPr/>
          </p:nvGrpSpPr>
          <p:grpSpPr>
            <a:xfrm>
              <a:off x="152400" y="1850136"/>
              <a:ext cx="4419600" cy="3048000"/>
              <a:chOff x="228600" y="1828800"/>
              <a:chExt cx="4419600" cy="3048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28600" y="2209800"/>
                <a:ext cx="3886200" cy="2514600"/>
                <a:chOff x="228600" y="2209800"/>
                <a:chExt cx="3886200" cy="2514600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1219200" y="3657600"/>
                  <a:ext cx="1905000" cy="1066800"/>
                </a:xfrm>
                <a:prstGeom prst="curved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urved Connector 38"/>
                <p:cNvCxnSpPr/>
                <p:nvPr/>
              </p:nvCxnSpPr>
              <p:spPr>
                <a:xfrm>
                  <a:off x="1219200" y="2209800"/>
                  <a:ext cx="1905000" cy="1143000"/>
                </a:xfrm>
                <a:prstGeom prst="curved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28600" y="22098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228600" y="36576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3124200" y="47244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3124200" y="33528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810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144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4478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9812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5146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0480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5814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038600" y="3168134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𝑪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3168134"/>
                    <a:ext cx="60960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038600" y="450746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450746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038600" y="344066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𝑭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344066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133600" y="1828800"/>
                <a:ext cx="38100" cy="289560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52400" y="1600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P Type</a:t>
              </a:r>
            </a:p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Semiconductor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21052" y="1606682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N</a:t>
              </a: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 Type</a:t>
              </a:r>
            </a:p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Semiconductor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Left Brace 64"/>
            <p:cNvSpPr/>
            <p:nvPr/>
          </p:nvSpPr>
          <p:spPr>
            <a:xfrm>
              <a:off x="3240024" y="3374136"/>
              <a:ext cx="362713" cy="1327265"/>
            </a:xfrm>
            <a:prstGeom prst="leftBrace">
              <a:avLst>
                <a:gd name="adj1" fmla="val 25000"/>
                <a:gd name="adj2" fmla="val 48850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07514" y="3843450"/>
              <a:ext cx="129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</a:rPr>
                <a:t>Bandgap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8" y="1633522"/>
              <a:ext cx="4495800" cy="3352800"/>
            </a:xfrm>
            <a:prstGeom prst="rect">
              <a:avLst/>
            </a:prstGeom>
            <a:noFill/>
            <a:ln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0" y="1600200"/>
            <a:ext cx="4572000" cy="3352800"/>
            <a:chOff x="4572000" y="1600200"/>
            <a:chExt cx="4572000" cy="3352800"/>
          </a:xfrm>
        </p:grpSpPr>
        <p:grpSp>
          <p:nvGrpSpPr>
            <p:cNvPr id="31" name="Group 30"/>
            <p:cNvGrpSpPr/>
            <p:nvPr/>
          </p:nvGrpSpPr>
          <p:grpSpPr>
            <a:xfrm>
              <a:off x="4876800" y="3168134"/>
              <a:ext cx="4267200" cy="1708666"/>
              <a:chOff x="381000" y="3168134"/>
              <a:chExt cx="4267200" cy="170866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81000" y="3352800"/>
                <a:ext cx="3733800" cy="1371600"/>
                <a:chOff x="381000" y="3352800"/>
                <a:chExt cx="3733800" cy="1371600"/>
              </a:xfrm>
            </p:grpSpPr>
            <p:cxnSp>
              <p:nvCxnSpPr>
                <p:cNvPr id="5" name="Curved Connector 4"/>
                <p:cNvCxnSpPr/>
                <p:nvPr/>
              </p:nvCxnSpPr>
              <p:spPr>
                <a:xfrm rot="16200000" flipH="1">
                  <a:off x="2125218" y="3725418"/>
                  <a:ext cx="1045464" cy="952500"/>
                </a:xfrm>
                <a:prstGeom prst="curvedConnector3">
                  <a:avLst>
                    <a:gd name="adj1" fmla="val 100729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3124200" y="47244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3124200" y="33528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810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9144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4478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9812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5146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0480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814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038600" y="3168134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𝑪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3168134"/>
                    <a:ext cx="609600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038600" y="450746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450746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38600" y="344066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𝑭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344066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Curved Connector 54"/>
            <p:cNvCxnSpPr/>
            <p:nvPr/>
          </p:nvCxnSpPr>
          <p:spPr>
            <a:xfrm rot="16200000" flipH="1">
              <a:off x="6601967" y="2334767"/>
              <a:ext cx="1045465" cy="990599"/>
            </a:xfrm>
            <a:prstGeom prst="curvedConnector3">
              <a:avLst>
                <a:gd name="adj1" fmla="val 99854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6629400" y="1828800"/>
              <a:ext cx="38100" cy="289560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819900" y="1600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N</a:t>
              </a: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 Type</a:t>
              </a:r>
            </a:p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Semiconductor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72100" y="1688068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Metal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Left Brace 62"/>
            <p:cNvSpPr/>
            <p:nvPr/>
          </p:nvSpPr>
          <p:spPr>
            <a:xfrm>
              <a:off x="6172200" y="2590800"/>
              <a:ext cx="362713" cy="905516"/>
            </a:xfrm>
            <a:prstGeom prst="leftBrace">
              <a:avLst>
                <a:gd name="adj1" fmla="val 25000"/>
                <a:gd name="adj2" fmla="val 48850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1600" y="2684085"/>
              <a:ext cx="1297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Schottky</a:t>
              </a:r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</a:rPr>
                <a:t> Barrier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2000" y="1600200"/>
              <a:ext cx="4495800" cy="3352800"/>
            </a:xfrm>
            <a:prstGeom prst="rect">
              <a:avLst/>
            </a:prstGeom>
            <a:noFill/>
            <a:ln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IV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 device properties an non-idealities in a standardized way</a:t>
            </a:r>
            <a:endParaRPr lang="en-US" dirty="0"/>
          </a:p>
          <a:p>
            <a:pPr lvl="1"/>
            <a:r>
              <a:rPr lang="en-US" dirty="0" smtClean="0"/>
              <a:t>Diode behavior</a:t>
            </a:r>
          </a:p>
          <a:p>
            <a:pPr lvl="1"/>
            <a:r>
              <a:rPr lang="en-US" dirty="0" err="1" smtClean="0"/>
              <a:t>Ohmic</a:t>
            </a:r>
            <a:r>
              <a:rPr lang="en-US" dirty="0" smtClean="0"/>
              <a:t> behavior</a:t>
            </a:r>
          </a:p>
        </p:txBody>
      </p:sp>
      <p:sp>
        <p:nvSpPr>
          <p:cNvPr id="20" name="Arc 19"/>
          <p:cNvSpPr/>
          <p:nvPr/>
        </p:nvSpPr>
        <p:spPr>
          <a:xfrm>
            <a:off x="2459725" y="2082856"/>
            <a:ext cx="1761744" cy="4038600"/>
          </a:xfrm>
          <a:prstGeom prst="arc">
            <a:avLst>
              <a:gd name="adj1" fmla="val 179822"/>
              <a:gd name="adj2" fmla="val 5187933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824345" y="2216124"/>
            <a:ext cx="2965704" cy="4038600"/>
          </a:xfrm>
          <a:prstGeom prst="arc">
            <a:avLst>
              <a:gd name="adj1" fmla="val 179822"/>
              <a:gd name="adj2" fmla="val 540868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39037" y="3811838"/>
            <a:ext cx="4291774" cy="3048000"/>
            <a:chOff x="3709226" y="2855452"/>
            <a:chExt cx="4912159" cy="362154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200144" y="5715000"/>
              <a:ext cx="441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400800" y="3200400"/>
              <a:ext cx="9144" cy="327660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842057" y="5541650"/>
              <a:ext cx="2507026" cy="56855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709226" y="5771705"/>
              <a:ext cx="2265661" cy="3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661453" y="398573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𝑰𝒅𝒆𝒂𝒍</m:t>
                        </m:r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453" y="3985736"/>
                  <a:ext cx="6096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011785" y="43550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𝑹𝒆𝒂𝒍</m:t>
                        </m:r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785" y="4355068"/>
                  <a:ext cx="6096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961888" y="2855452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𝑪𝒖𝒓𝒓𝒆𝒏𝒕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888" y="2855452"/>
                  <a:ext cx="6096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77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001000" y="575357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𝑽𝒐𝒍𝒕𝒂𝒈𝒆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5753576"/>
                  <a:ext cx="6096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000" r="-780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194715" y="3815501"/>
            <a:ext cx="3861423" cy="3048000"/>
            <a:chOff x="4190999" y="2855452"/>
            <a:chExt cx="4419600" cy="3621548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190999" y="4951600"/>
              <a:ext cx="441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400800" y="3200400"/>
              <a:ext cx="9144" cy="327660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961888" y="2855452"/>
                  <a:ext cx="609600" cy="438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𝑳𝒐𝒈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𝑪𝒖𝒓𝒓𝒆𝒏𝒕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888" y="2855452"/>
                  <a:ext cx="609600" cy="43883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48" r="-22298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245" y="5157810"/>
                  <a:ext cx="609600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𝑽𝒐𝒍𝒕𝒂𝒈𝒆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245" y="5157810"/>
                  <a:ext cx="609600" cy="36933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598" r="-104598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Arc 31"/>
          <p:cNvSpPr/>
          <p:nvPr/>
        </p:nvSpPr>
        <p:spPr>
          <a:xfrm rot="16200000">
            <a:off x="4631665" y="4968493"/>
            <a:ext cx="1538630" cy="3221863"/>
          </a:xfrm>
          <a:prstGeom prst="arc">
            <a:avLst>
              <a:gd name="adj1" fmla="val 179822"/>
              <a:gd name="adj2" fmla="val 5187933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6200000" flipV="1">
            <a:off x="6738018" y="5221528"/>
            <a:ext cx="3354421" cy="2180696"/>
          </a:xfrm>
          <a:prstGeom prst="arc">
            <a:avLst>
              <a:gd name="adj1" fmla="val 179822"/>
              <a:gd name="adj2" fmla="val 5187933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4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IV Performance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79455" y="1854395"/>
            <a:ext cx="4038600" cy="4637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Discernable </a:t>
            </a:r>
            <a:r>
              <a:rPr lang="en-US" dirty="0" err="1" smtClean="0"/>
              <a:t>diodic</a:t>
            </a:r>
            <a:r>
              <a:rPr lang="en-US" dirty="0" smtClean="0"/>
              <a:t> behavior from all samples</a:t>
            </a:r>
          </a:p>
          <a:p>
            <a:endParaRPr lang="en-US" dirty="0"/>
          </a:p>
          <a:p>
            <a:r>
              <a:rPr lang="en-US" dirty="0" err="1" smtClean="0"/>
              <a:t>Ohmic</a:t>
            </a:r>
            <a:r>
              <a:rPr lang="en-US" dirty="0" smtClean="0"/>
              <a:t> leakage current evident in samples (constant slope), indicating density of shunt paths.</a:t>
            </a:r>
            <a:endParaRPr lang="en-US" dirty="0"/>
          </a:p>
        </p:txBody>
      </p:sp>
      <p:pic>
        <p:nvPicPr>
          <p:cNvPr id="7" name="Picture 2" descr="C:\Users\Nick\Desktop\DarkJV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r="12953"/>
          <a:stretch/>
        </p:blipFill>
        <p:spPr bwMode="auto">
          <a:xfrm>
            <a:off x="0" y="1762601"/>
            <a:ext cx="4879240" cy="46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Thermionic Emission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600200"/>
            <a:ext cx="3733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Charge across the junction in terms of kinetic energy.</a:t>
            </a:r>
          </a:p>
          <a:p>
            <a:endParaRPr lang="en-US" dirty="0"/>
          </a:p>
          <a:p>
            <a:r>
              <a:rPr lang="en-US" dirty="0" smtClean="0"/>
              <a:t>The temperature of the device affects the distribution of kinetic energies among carriers.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3600" y="4118240"/>
            <a:ext cx="4267200" cy="1708666"/>
            <a:chOff x="381000" y="3168134"/>
            <a:chExt cx="4267200" cy="1708666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3352800"/>
              <a:ext cx="3733800" cy="1371600"/>
              <a:chOff x="381000" y="3352800"/>
              <a:chExt cx="3733800" cy="1371600"/>
            </a:xfrm>
          </p:grpSpPr>
          <p:cxnSp>
            <p:nvCxnSpPr>
              <p:cNvPr id="9" name="Curved Connector 8"/>
              <p:cNvCxnSpPr/>
              <p:nvPr/>
            </p:nvCxnSpPr>
            <p:spPr>
              <a:xfrm rot="16200000" flipH="1">
                <a:off x="2125218" y="3725418"/>
                <a:ext cx="1045464" cy="952500"/>
              </a:xfrm>
              <a:prstGeom prst="curvedConnector3">
                <a:avLst>
                  <a:gd name="adj1" fmla="val 100729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124200" y="4724400"/>
                <a:ext cx="990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124200" y="3352800"/>
                <a:ext cx="990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10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478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9812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5146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0480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5814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038600" y="3168134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68134"/>
                  <a:ext cx="6096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038600" y="45074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4507468"/>
                  <a:ext cx="6096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38600" y="34406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𝑭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6096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urved Connector 18"/>
          <p:cNvCxnSpPr/>
          <p:nvPr/>
        </p:nvCxnSpPr>
        <p:spPr>
          <a:xfrm rot="16200000" flipH="1">
            <a:off x="2318767" y="3284873"/>
            <a:ext cx="1045465" cy="990599"/>
          </a:xfrm>
          <a:prstGeom prst="curvedConnector3">
            <a:avLst>
              <a:gd name="adj1" fmla="val 998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346200" y="2778906"/>
            <a:ext cx="38100" cy="289560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6700" y="255030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Type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Semiconductor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8900" y="263817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Metal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61612" y="1920108"/>
            <a:ext cx="1463800" cy="2260486"/>
            <a:chOff x="3561612" y="1920108"/>
            <a:chExt cx="1463800" cy="2260486"/>
          </a:xfrm>
        </p:grpSpPr>
        <p:sp>
          <p:nvSpPr>
            <p:cNvPr id="38" name="Freeform 37"/>
            <p:cNvSpPr/>
            <p:nvPr/>
          </p:nvSpPr>
          <p:spPr>
            <a:xfrm>
              <a:off x="4277320" y="3044952"/>
              <a:ext cx="443292" cy="950976"/>
            </a:xfrm>
            <a:custGeom>
              <a:avLst/>
              <a:gdLst>
                <a:gd name="connsiteX0" fmla="*/ 431840 w 443292"/>
                <a:gd name="connsiteY0" fmla="*/ 950976 h 950976"/>
                <a:gd name="connsiteX1" fmla="*/ 404408 w 443292"/>
                <a:gd name="connsiteY1" fmla="*/ 795528 h 950976"/>
                <a:gd name="connsiteX2" fmla="*/ 111800 w 443292"/>
                <a:gd name="connsiteY2" fmla="*/ 667512 h 950976"/>
                <a:gd name="connsiteX3" fmla="*/ 2072 w 443292"/>
                <a:gd name="connsiteY3" fmla="*/ 530352 h 950976"/>
                <a:gd name="connsiteX4" fmla="*/ 194096 w 443292"/>
                <a:gd name="connsiteY4" fmla="*/ 384048 h 950976"/>
                <a:gd name="connsiteX5" fmla="*/ 367832 w 443292"/>
                <a:gd name="connsiteY5" fmla="*/ 301752 h 950976"/>
                <a:gd name="connsiteX6" fmla="*/ 440984 w 443292"/>
                <a:gd name="connsiteY6" fmla="*/ 0 h 9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292" h="950976">
                  <a:moveTo>
                    <a:pt x="431840" y="950976"/>
                  </a:moveTo>
                  <a:cubicBezTo>
                    <a:pt x="444794" y="896874"/>
                    <a:pt x="457748" y="842772"/>
                    <a:pt x="404408" y="795528"/>
                  </a:cubicBezTo>
                  <a:cubicBezTo>
                    <a:pt x="351068" y="748284"/>
                    <a:pt x="178856" y="711708"/>
                    <a:pt x="111800" y="667512"/>
                  </a:cubicBezTo>
                  <a:cubicBezTo>
                    <a:pt x="44744" y="623316"/>
                    <a:pt x="-11644" y="577596"/>
                    <a:pt x="2072" y="530352"/>
                  </a:cubicBezTo>
                  <a:cubicBezTo>
                    <a:pt x="15788" y="483108"/>
                    <a:pt x="133136" y="422148"/>
                    <a:pt x="194096" y="384048"/>
                  </a:cubicBezTo>
                  <a:cubicBezTo>
                    <a:pt x="255056" y="345948"/>
                    <a:pt x="326684" y="365760"/>
                    <a:pt x="367832" y="301752"/>
                  </a:cubicBezTo>
                  <a:cubicBezTo>
                    <a:pt x="408980" y="237744"/>
                    <a:pt x="430316" y="45720"/>
                    <a:pt x="440984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561612" y="1920108"/>
              <a:ext cx="1463800" cy="2260486"/>
              <a:chOff x="3561612" y="1920108"/>
              <a:chExt cx="1463800" cy="2260486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3946400" y="3993664"/>
                <a:ext cx="77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724400" y="2286000"/>
                <a:ext cx="0" cy="17076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415812" y="192010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𝑬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5812" y="192010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561612" y="3811262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612" y="3811262"/>
                    <a:ext cx="6096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6" name="Group 45"/>
          <p:cNvGrpSpPr/>
          <p:nvPr/>
        </p:nvGrpSpPr>
        <p:grpSpPr>
          <a:xfrm>
            <a:off x="4530015" y="3076825"/>
            <a:ext cx="190501" cy="352175"/>
            <a:chOff x="2727198" y="1828800"/>
            <a:chExt cx="190501" cy="352175"/>
          </a:xfrm>
          <a:solidFill>
            <a:srgbClr val="C00000"/>
          </a:solidFill>
        </p:grpSpPr>
        <p:sp>
          <p:nvSpPr>
            <p:cNvPr id="43" name="Right Triangle 42"/>
            <p:cNvSpPr/>
            <p:nvPr/>
          </p:nvSpPr>
          <p:spPr>
            <a:xfrm flipH="1">
              <a:off x="2841499" y="1828800"/>
              <a:ext cx="76200" cy="352174"/>
            </a:xfrm>
            <a:prstGeom prst="rtTriangle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flipH="1">
              <a:off x="2727198" y="2098853"/>
              <a:ext cx="190500" cy="82122"/>
            </a:xfrm>
            <a:prstGeom prst="rtTriangle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 flipH="1">
              <a:off x="2797112" y="1905000"/>
              <a:ext cx="120585" cy="275975"/>
            </a:xfrm>
            <a:prstGeom prst="rtTriangle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251201" y="3428999"/>
            <a:ext cx="491774" cy="481649"/>
            <a:chOff x="4251201" y="3428999"/>
            <a:chExt cx="491774" cy="481649"/>
          </a:xfrm>
        </p:grpSpPr>
        <p:grpSp>
          <p:nvGrpSpPr>
            <p:cNvPr id="54" name="Group 53"/>
            <p:cNvGrpSpPr/>
            <p:nvPr/>
          </p:nvGrpSpPr>
          <p:grpSpPr>
            <a:xfrm>
              <a:off x="4251201" y="3430104"/>
              <a:ext cx="491774" cy="480544"/>
              <a:chOff x="4251201" y="3430104"/>
              <a:chExt cx="491774" cy="480544"/>
            </a:xfrm>
          </p:grpSpPr>
          <p:grpSp>
            <p:nvGrpSpPr>
              <p:cNvPr id="47" name="Group 46"/>
              <p:cNvGrpSpPr/>
              <p:nvPr/>
            </p:nvGrpSpPr>
            <p:grpSpPr>
              <a:xfrm flipV="1">
                <a:off x="4369025" y="3711876"/>
                <a:ext cx="373950" cy="198772"/>
                <a:chOff x="2727198" y="1828800"/>
                <a:chExt cx="190501" cy="352175"/>
              </a:xfrm>
              <a:solidFill>
                <a:srgbClr val="0070C0"/>
              </a:solidFill>
            </p:grpSpPr>
            <p:sp>
              <p:nvSpPr>
                <p:cNvPr id="48" name="Right Triangle 47"/>
                <p:cNvSpPr/>
                <p:nvPr/>
              </p:nvSpPr>
              <p:spPr>
                <a:xfrm flipH="1">
                  <a:off x="2841499" y="1828800"/>
                  <a:ext cx="76200" cy="352174"/>
                </a:xfrm>
                <a:prstGeom prst="rtTriangle">
                  <a:avLst/>
                </a:prstGeom>
                <a:grp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ight Triangle 48"/>
                <p:cNvSpPr/>
                <p:nvPr/>
              </p:nvSpPr>
              <p:spPr>
                <a:xfrm flipH="1">
                  <a:off x="2727198" y="2098853"/>
                  <a:ext cx="190500" cy="82122"/>
                </a:xfrm>
                <a:prstGeom prst="rtTriangle">
                  <a:avLst/>
                </a:prstGeom>
                <a:grp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ight Triangle 49"/>
                <p:cNvSpPr/>
                <p:nvPr/>
              </p:nvSpPr>
              <p:spPr>
                <a:xfrm flipH="1">
                  <a:off x="2797112" y="1905000"/>
                  <a:ext cx="120585" cy="275975"/>
                </a:xfrm>
                <a:prstGeom prst="rtTriangle">
                  <a:avLst/>
                </a:prstGeom>
                <a:grp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4251201" y="3430104"/>
                <a:ext cx="469314" cy="2873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497087" y="3467768"/>
                <a:ext cx="227313" cy="249649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485858" y="3428999"/>
              <a:ext cx="234656" cy="11190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>
            <a:endCxn id="43" idx="2"/>
          </p:cNvCxnSpPr>
          <p:nvPr/>
        </p:nvCxnSpPr>
        <p:spPr>
          <a:xfrm flipV="1">
            <a:off x="1965200" y="3428999"/>
            <a:ext cx="2755316" cy="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42443" y="295516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43" y="2955166"/>
                <a:ext cx="6096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59" idx="1"/>
          </p:cNvCxnSpPr>
          <p:nvPr/>
        </p:nvCxnSpPr>
        <p:spPr>
          <a:xfrm flipH="1">
            <a:off x="685800" y="3139832"/>
            <a:ext cx="55664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22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0.2059 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5" y="16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20851 -0.001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91 0.00347 L -0.30591 0.0034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51 -0.00162 L -0.00017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Temperature Dependent</a:t>
            </a:r>
            <a:br>
              <a:rPr lang="en-US" dirty="0" smtClean="0"/>
            </a:br>
            <a:r>
              <a:rPr lang="en-US" dirty="0" smtClean="0"/>
              <a:t>IV Characterization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Temperature dependence taken from 77K to 350K at 10K steps.  Saturation current and fill factor change smoothly with temperature.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8309524" y="32010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 (K)</a:t>
            </a:r>
            <a:endParaRPr lang="en-US" b="1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723523"/>
              </p:ext>
            </p:extLst>
          </p:nvPr>
        </p:nvGraphicFramePr>
        <p:xfrm>
          <a:off x="117020" y="1508750"/>
          <a:ext cx="8794745" cy="3725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1388</TotalTime>
  <Words>657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Performance Characterization of Porous Silicon (PoSi) Schottky Devices</vt:lpstr>
      <vt:lpstr>Motivation</vt:lpstr>
      <vt:lpstr>Research Summary</vt:lpstr>
      <vt:lpstr>Discussion of Reflectivity</vt:lpstr>
      <vt:lpstr>Theory Of Device Performance</vt:lpstr>
      <vt:lpstr>IV Characterization</vt:lpstr>
      <vt:lpstr>Measuring IV Performance</vt:lpstr>
      <vt:lpstr>Thermionic Emission Model</vt:lpstr>
      <vt:lpstr>Temperature Dependent IV Characterization</vt:lpstr>
      <vt:lpstr>Expanded Model</vt:lpstr>
      <vt:lpstr>Fitting the IVs:   Expanded Model</vt:lpstr>
      <vt:lpstr>Extracting Constants</vt:lpstr>
      <vt:lpstr>Conclusions</vt:lpstr>
      <vt:lpstr>Future Work</vt:lpstr>
      <vt:lpstr>Acknowledgements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Characterization of Porous Silicon Schottky Devices</dc:title>
  <dc:creator>Nick</dc:creator>
  <cp:lastModifiedBy>Nick</cp:lastModifiedBy>
  <cp:revision>203</cp:revision>
  <dcterms:created xsi:type="dcterms:W3CDTF">2015-11-27T16:09:59Z</dcterms:created>
  <dcterms:modified xsi:type="dcterms:W3CDTF">2016-04-16T10:43:58Z</dcterms:modified>
</cp:coreProperties>
</file>