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1B"/>
    <a:srgbClr val="0543A0"/>
    <a:srgbClr val="F5F4D7"/>
    <a:srgbClr val="004281"/>
    <a:srgbClr val="0F2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040B3-CCDF-4F0C-85F5-0F92E3F244AE}" v="72" dt="2019-07-26T02:46:2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Gomez Bustamante" userId="9ac8b81fa448e038" providerId="LiveId" clId="{34C040B3-CCDF-4F0C-85F5-0F92E3F244AE}"/>
    <pc:docChg chg="undo custSel addSld modSld">
      <pc:chgData name="Nicolas Gomez Bustamante" userId="9ac8b81fa448e038" providerId="LiveId" clId="{34C040B3-CCDF-4F0C-85F5-0F92E3F244AE}" dt="2019-07-26T02:46:23.756" v="2486" actId="1076"/>
      <pc:docMkLst>
        <pc:docMk/>
      </pc:docMkLst>
      <pc:sldChg chg="modSp">
        <pc:chgData name="Nicolas Gomez Bustamante" userId="9ac8b81fa448e038" providerId="LiveId" clId="{34C040B3-CCDF-4F0C-85F5-0F92E3F244AE}" dt="2019-07-26T01:38:45.639" v="70" actId="20577"/>
        <pc:sldMkLst>
          <pc:docMk/>
          <pc:sldMk cId="720928810" sldId="256"/>
        </pc:sldMkLst>
        <pc:spChg chg="mod">
          <ac:chgData name="Nicolas Gomez Bustamante" userId="9ac8b81fa448e038" providerId="LiveId" clId="{34C040B3-CCDF-4F0C-85F5-0F92E3F244AE}" dt="2019-07-26T01:38:45.639" v="70" actId="20577"/>
          <ac:spMkLst>
            <pc:docMk/>
            <pc:sldMk cId="720928810" sldId="256"/>
            <ac:spMk id="2" creationId="{00000000-0000-0000-0000-000000000000}"/>
          </ac:spMkLst>
        </pc:spChg>
      </pc:sldChg>
      <pc:sldChg chg="modSp">
        <pc:chgData name="Nicolas Gomez Bustamante" userId="9ac8b81fa448e038" providerId="LiveId" clId="{34C040B3-CCDF-4F0C-85F5-0F92E3F244AE}" dt="2019-07-26T01:50:19.885" v="1179" actId="20577"/>
        <pc:sldMkLst>
          <pc:docMk/>
          <pc:sldMk cId="2059971362" sldId="257"/>
        </pc:sldMkLst>
        <pc:spChg chg="mod">
          <ac:chgData name="Nicolas Gomez Bustamante" userId="9ac8b81fa448e038" providerId="LiveId" clId="{34C040B3-CCDF-4F0C-85F5-0F92E3F244AE}" dt="2019-07-26T01:50:19.885" v="1179" actId="20577"/>
          <ac:spMkLst>
            <pc:docMk/>
            <pc:sldMk cId="2059971362" sldId="257"/>
            <ac:spMk id="3" creationId="{00000000-0000-0000-0000-000000000000}"/>
          </ac:spMkLst>
        </pc:spChg>
      </pc:sldChg>
      <pc:sldChg chg="addSp delSp modSp">
        <pc:chgData name="Nicolas Gomez Bustamante" userId="9ac8b81fa448e038" providerId="LiveId" clId="{34C040B3-CCDF-4F0C-85F5-0F92E3F244AE}" dt="2019-07-26T01:45:55.866" v="742" actId="20577"/>
        <pc:sldMkLst>
          <pc:docMk/>
          <pc:sldMk cId="2423716860" sldId="258"/>
        </pc:sldMkLst>
        <pc:spChg chg="mod">
          <ac:chgData name="Nicolas Gomez Bustamante" userId="9ac8b81fa448e038" providerId="LiveId" clId="{34C040B3-CCDF-4F0C-85F5-0F92E3F244AE}" dt="2019-07-26T01:39:11.660" v="96" actId="20577"/>
          <ac:spMkLst>
            <pc:docMk/>
            <pc:sldMk cId="2423716860" sldId="258"/>
            <ac:spMk id="2" creationId="{95404090-54F7-412C-BB86-F3382A6D6075}"/>
          </ac:spMkLst>
        </pc:spChg>
        <pc:spChg chg="mod">
          <ac:chgData name="Nicolas Gomez Bustamante" userId="9ac8b81fa448e038" providerId="LiveId" clId="{34C040B3-CCDF-4F0C-85F5-0F92E3F244AE}" dt="2019-07-26T01:45:55.866" v="742" actId="20577"/>
          <ac:spMkLst>
            <pc:docMk/>
            <pc:sldMk cId="2423716860" sldId="258"/>
            <ac:spMk id="3" creationId="{20808ECD-7F5B-40B0-9C88-820AE80D451A}"/>
          </ac:spMkLst>
        </pc:spChg>
        <pc:picChg chg="add mod modCrop">
          <ac:chgData name="Nicolas Gomez Bustamante" userId="9ac8b81fa448e038" providerId="LiveId" clId="{34C040B3-CCDF-4F0C-85F5-0F92E3F244AE}" dt="2019-07-26T01:34:50.086" v="10" actId="1076"/>
          <ac:picMkLst>
            <pc:docMk/>
            <pc:sldMk cId="2423716860" sldId="258"/>
            <ac:picMk id="4" creationId="{99A0D14F-2FF9-4D1A-9124-2732DA23E766}"/>
          </ac:picMkLst>
        </pc:picChg>
        <pc:picChg chg="add del mod">
          <ac:chgData name="Nicolas Gomez Bustamante" userId="9ac8b81fa448e038" providerId="LiveId" clId="{34C040B3-CCDF-4F0C-85F5-0F92E3F244AE}" dt="2019-07-26T01:34:09.769" v="3" actId="478"/>
          <ac:picMkLst>
            <pc:docMk/>
            <pc:sldMk cId="2423716860" sldId="258"/>
            <ac:picMk id="5" creationId="{90EB5E36-B487-4802-BCCC-E6433AA1F147}"/>
          </ac:picMkLst>
        </pc:picChg>
        <pc:picChg chg="add mod">
          <ac:chgData name="Nicolas Gomez Bustamante" userId="9ac8b81fa448e038" providerId="LiveId" clId="{34C040B3-CCDF-4F0C-85F5-0F92E3F244AE}" dt="2019-07-26T01:34:51.929" v="11" actId="1076"/>
          <ac:picMkLst>
            <pc:docMk/>
            <pc:sldMk cId="2423716860" sldId="258"/>
            <ac:picMk id="6" creationId="{21CDC4AA-6FFF-43DA-B53D-D9F1B839D4D1}"/>
          </ac:picMkLst>
        </pc:picChg>
      </pc:sldChg>
      <pc:sldChg chg="modSp add">
        <pc:chgData name="Nicolas Gomez Bustamante" userId="9ac8b81fa448e038" providerId="LiveId" clId="{34C040B3-CCDF-4F0C-85F5-0F92E3F244AE}" dt="2019-07-26T01:51:06.008" v="1247" actId="20577"/>
        <pc:sldMkLst>
          <pc:docMk/>
          <pc:sldMk cId="2656949265" sldId="259"/>
        </pc:sldMkLst>
        <pc:spChg chg="mod">
          <ac:chgData name="Nicolas Gomez Bustamante" userId="9ac8b81fa448e038" providerId="LiveId" clId="{34C040B3-CCDF-4F0C-85F5-0F92E3F244AE}" dt="2019-07-26T01:50:38.348" v="1213" actId="20577"/>
          <ac:spMkLst>
            <pc:docMk/>
            <pc:sldMk cId="2656949265" sldId="259"/>
            <ac:spMk id="2" creationId="{50DD9977-6861-4202-AA0C-BB61A296332A}"/>
          </ac:spMkLst>
        </pc:spChg>
        <pc:spChg chg="mod">
          <ac:chgData name="Nicolas Gomez Bustamante" userId="9ac8b81fa448e038" providerId="LiveId" clId="{34C040B3-CCDF-4F0C-85F5-0F92E3F244AE}" dt="2019-07-26T01:51:06.008" v="1247" actId="20577"/>
          <ac:spMkLst>
            <pc:docMk/>
            <pc:sldMk cId="2656949265" sldId="259"/>
            <ac:spMk id="3" creationId="{BA98313E-DE0D-4DBF-BBEC-FD9D47CB35A5}"/>
          </ac:spMkLst>
        </pc:spChg>
      </pc:sldChg>
      <pc:sldChg chg="addSp delSp modSp add">
        <pc:chgData name="Nicolas Gomez Bustamante" userId="9ac8b81fa448e038" providerId="LiveId" clId="{34C040B3-CCDF-4F0C-85F5-0F92E3F244AE}" dt="2019-07-26T02:31:54.016" v="1932" actId="14100"/>
        <pc:sldMkLst>
          <pc:docMk/>
          <pc:sldMk cId="1207940587" sldId="260"/>
        </pc:sldMkLst>
        <pc:spChg chg="mod">
          <ac:chgData name="Nicolas Gomez Bustamante" userId="9ac8b81fa448e038" providerId="LiveId" clId="{34C040B3-CCDF-4F0C-85F5-0F92E3F244AE}" dt="2019-07-26T01:51:27.563" v="1271" actId="20577"/>
          <ac:spMkLst>
            <pc:docMk/>
            <pc:sldMk cId="1207940587" sldId="260"/>
            <ac:spMk id="2" creationId="{DDC04127-B833-47E0-BC7F-9225BC5DD685}"/>
          </ac:spMkLst>
        </pc:spChg>
        <pc:spChg chg="del">
          <ac:chgData name="Nicolas Gomez Bustamante" userId="9ac8b81fa448e038" providerId="LiveId" clId="{34C040B3-CCDF-4F0C-85F5-0F92E3F244AE}" dt="2019-07-26T01:54:04.394" v="1272"/>
          <ac:spMkLst>
            <pc:docMk/>
            <pc:sldMk cId="1207940587" sldId="260"/>
            <ac:spMk id="3" creationId="{B7ECA63F-7547-416A-9BF8-EF1B6220126A}"/>
          </ac:spMkLst>
        </pc:spChg>
        <pc:spChg chg="add del mod">
          <ac:chgData name="Nicolas Gomez Bustamante" userId="9ac8b81fa448e038" providerId="LiveId" clId="{34C040B3-CCDF-4F0C-85F5-0F92E3F244AE}" dt="2019-07-26T01:54:07.479" v="1273"/>
          <ac:spMkLst>
            <pc:docMk/>
            <pc:sldMk cId="1207940587" sldId="260"/>
            <ac:spMk id="4" creationId="{E70BC244-072A-4DFA-AEEF-B89A6D3291ED}"/>
          </ac:spMkLst>
        </pc:spChg>
        <pc:spChg chg="add del mod">
          <ac:chgData name="Nicolas Gomez Bustamante" userId="9ac8b81fa448e038" providerId="LiveId" clId="{34C040B3-CCDF-4F0C-85F5-0F92E3F244AE}" dt="2019-07-26T01:59:45.112" v="1276"/>
          <ac:spMkLst>
            <pc:docMk/>
            <pc:sldMk cId="1207940587" sldId="260"/>
            <ac:spMk id="5" creationId="{18B99408-1BCC-4047-B8EE-B6385211C3EC}"/>
          </ac:spMkLst>
        </pc:spChg>
        <pc:spChg chg="add del mod">
          <ac:chgData name="Nicolas Gomez Bustamante" userId="9ac8b81fa448e038" providerId="LiveId" clId="{34C040B3-CCDF-4F0C-85F5-0F92E3F244AE}" dt="2019-07-26T02:00:00.127" v="1279"/>
          <ac:spMkLst>
            <pc:docMk/>
            <pc:sldMk cId="1207940587" sldId="260"/>
            <ac:spMk id="8" creationId="{4F534C41-FE2A-4A19-91CF-B0D612B4E971}"/>
          </ac:spMkLst>
        </pc:spChg>
        <pc:spChg chg="add mod">
          <ac:chgData name="Nicolas Gomez Bustamante" userId="9ac8b81fa448e038" providerId="LiveId" clId="{34C040B3-CCDF-4F0C-85F5-0F92E3F244AE}" dt="2019-07-26T02:31:54.016" v="1932" actId="14100"/>
          <ac:spMkLst>
            <pc:docMk/>
            <pc:sldMk cId="1207940587" sldId="260"/>
            <ac:spMk id="11" creationId="{DBE99400-2B3F-46EA-9C98-68641C3E615F}"/>
          </ac:spMkLst>
        </pc:spChg>
        <pc:picChg chg="add mod">
          <ac:chgData name="Nicolas Gomez Bustamante" userId="9ac8b81fa448e038" providerId="LiveId" clId="{34C040B3-CCDF-4F0C-85F5-0F92E3F244AE}" dt="2019-07-26T01:59:46.877" v="1277" actId="27614"/>
          <ac:picMkLst>
            <pc:docMk/>
            <pc:sldMk cId="1207940587" sldId="260"/>
            <ac:picMk id="7" creationId="{C6EB176B-DBB3-4DB8-8122-D142B2A4425A}"/>
          </ac:picMkLst>
        </pc:picChg>
        <pc:picChg chg="add mod">
          <ac:chgData name="Nicolas Gomez Bustamante" userId="9ac8b81fa448e038" providerId="LiveId" clId="{34C040B3-CCDF-4F0C-85F5-0F92E3F244AE}" dt="2019-07-26T02:00:01.787" v="1281" actId="962"/>
          <ac:picMkLst>
            <pc:docMk/>
            <pc:sldMk cId="1207940587" sldId="260"/>
            <ac:picMk id="10" creationId="{EA66C1E2-3E7F-47B4-BB9B-7FF97712A613}"/>
          </ac:picMkLst>
        </pc:picChg>
        <pc:picChg chg="add del">
          <ac:chgData name="Nicolas Gomez Bustamante" userId="9ac8b81fa448e038" providerId="LiveId" clId="{34C040B3-CCDF-4F0C-85F5-0F92E3F244AE}" dt="2019-07-26T01:59:47.946" v="1278" actId="478"/>
          <ac:picMkLst>
            <pc:docMk/>
            <pc:sldMk cId="1207940587" sldId="260"/>
            <ac:picMk id="1026" creationId="{9D853D05-1423-4084-95B0-2FA763FCC2DD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41.714" v="1927" actId="14100"/>
        <pc:sldMkLst>
          <pc:docMk/>
          <pc:sldMk cId="1821503168" sldId="261"/>
        </pc:sldMkLst>
        <pc:spChg chg="mod">
          <ac:chgData name="Nicolas Gomez Bustamante" userId="9ac8b81fa448e038" providerId="LiveId" clId="{34C040B3-CCDF-4F0C-85F5-0F92E3F244AE}" dt="2019-07-26T01:56:53.360" v="1275"/>
          <ac:spMkLst>
            <pc:docMk/>
            <pc:sldMk cId="1821503168" sldId="261"/>
            <ac:spMk id="2" creationId="{23B544A7-5543-4FAD-8711-63BDBF8911BE}"/>
          </ac:spMkLst>
        </pc:spChg>
        <pc:spChg chg="add del">
          <ac:chgData name="Nicolas Gomez Bustamante" userId="9ac8b81fa448e038" providerId="LiveId" clId="{34C040B3-CCDF-4F0C-85F5-0F92E3F244AE}" dt="2019-07-26T02:03:45.717" v="1287"/>
          <ac:spMkLst>
            <pc:docMk/>
            <pc:sldMk cId="1821503168" sldId="261"/>
            <ac:spMk id="3" creationId="{4393D191-C950-41F4-8C18-035E040961C8}"/>
          </ac:spMkLst>
        </pc:spChg>
        <pc:spChg chg="del">
          <ac:chgData name="Nicolas Gomez Bustamante" userId="9ac8b81fa448e038" providerId="LiveId" clId="{34C040B3-CCDF-4F0C-85F5-0F92E3F244AE}" dt="2019-07-26T02:08:15.984" v="1292"/>
          <ac:spMkLst>
            <pc:docMk/>
            <pc:sldMk cId="1821503168" sldId="261"/>
            <ac:spMk id="4" creationId="{9C8C76B4-9457-400E-A415-EA0DF04A4D4C}"/>
          </ac:spMkLst>
        </pc:spChg>
        <pc:spChg chg="add del mod">
          <ac:chgData name="Nicolas Gomez Bustamante" userId="9ac8b81fa448e038" providerId="LiveId" clId="{34C040B3-CCDF-4F0C-85F5-0F92E3F244AE}" dt="2019-07-26T02:08:11.309" v="1289"/>
          <ac:spMkLst>
            <pc:docMk/>
            <pc:sldMk cId="1821503168" sldId="261"/>
            <ac:spMk id="7" creationId="{84DA3E4C-9934-44A1-BDC0-123453DD6A6F}"/>
          </ac:spMkLst>
        </pc:spChg>
        <pc:spChg chg="add del mod">
          <ac:chgData name="Nicolas Gomez Bustamante" userId="9ac8b81fa448e038" providerId="LiveId" clId="{34C040B3-CCDF-4F0C-85F5-0F92E3F244AE}" dt="2019-07-26T02:08:56.569" v="1296"/>
          <ac:spMkLst>
            <pc:docMk/>
            <pc:sldMk cId="1821503168" sldId="261"/>
            <ac:spMk id="13" creationId="{2E4EDE3D-F584-4EAA-AB94-C6ACDDE1EABD}"/>
          </ac:spMkLst>
        </pc:spChg>
        <pc:spChg chg="add del mod">
          <ac:chgData name="Nicolas Gomez Bustamante" userId="9ac8b81fa448e038" providerId="LiveId" clId="{34C040B3-CCDF-4F0C-85F5-0F92E3F244AE}" dt="2019-07-26T02:11:31.608" v="1326"/>
          <ac:spMkLst>
            <pc:docMk/>
            <pc:sldMk cId="1821503168" sldId="261"/>
            <ac:spMk id="16" creationId="{05482A3E-3C30-44D6-A7AB-F2121A002402}"/>
          </ac:spMkLst>
        </pc:spChg>
        <pc:spChg chg="add mod">
          <ac:chgData name="Nicolas Gomez Bustamante" userId="9ac8b81fa448e038" providerId="LiveId" clId="{34C040B3-CCDF-4F0C-85F5-0F92E3F244AE}" dt="2019-07-26T02:31:41.714" v="1927" actId="14100"/>
          <ac:spMkLst>
            <pc:docMk/>
            <pc:sldMk cId="1821503168" sldId="261"/>
            <ac:spMk id="19" creationId="{D534A2FC-E935-49AB-9416-6A424625AC0F}"/>
          </ac:spMkLst>
        </pc:spChg>
        <pc:picChg chg="add del mod">
          <ac:chgData name="Nicolas Gomez Bustamante" userId="9ac8b81fa448e038" providerId="LiveId" clId="{34C040B3-CCDF-4F0C-85F5-0F92E3F244AE}" dt="2019-07-26T02:03:21.854" v="1286"/>
          <ac:picMkLst>
            <pc:docMk/>
            <pc:sldMk cId="1821503168" sldId="261"/>
            <ac:picMk id="6" creationId="{CF9DC1C1-482E-4B8C-ADDC-350B2E0AB98A}"/>
          </ac:picMkLst>
        </pc:picChg>
        <pc:picChg chg="add mod">
          <ac:chgData name="Nicolas Gomez Bustamante" userId="9ac8b81fa448e038" providerId="LiveId" clId="{34C040B3-CCDF-4F0C-85F5-0F92E3F244AE}" dt="2019-07-26T02:11:04.528" v="1320" actId="1076"/>
          <ac:picMkLst>
            <pc:docMk/>
            <pc:sldMk cId="1821503168" sldId="261"/>
            <ac:picMk id="9" creationId="{76A92AD5-1CE7-46F9-8F4F-F99BE6567A1C}"/>
          </ac:picMkLst>
        </pc:picChg>
        <pc:picChg chg="add del mod">
          <ac:chgData name="Nicolas Gomez Bustamante" userId="9ac8b81fa448e038" providerId="LiveId" clId="{34C040B3-CCDF-4F0C-85F5-0F92E3F244AE}" dt="2019-07-26T02:08:19.207" v="1295" actId="478"/>
          <ac:picMkLst>
            <pc:docMk/>
            <pc:sldMk cId="1821503168" sldId="261"/>
            <ac:picMk id="11" creationId="{B47EA8F9-2F52-4619-93E8-3F31C7A18B1A}"/>
          </ac:picMkLst>
        </pc:picChg>
        <pc:picChg chg="add del mod">
          <ac:chgData name="Nicolas Gomez Bustamante" userId="9ac8b81fa448e038" providerId="LiveId" clId="{34C040B3-CCDF-4F0C-85F5-0F92E3F244AE}" dt="2019-07-26T02:11:06.295" v="1321"/>
          <ac:picMkLst>
            <pc:docMk/>
            <pc:sldMk cId="1821503168" sldId="261"/>
            <ac:picMk id="15" creationId="{1D36EDF2-0CE6-4622-81E4-EBDCB7AE6EDC}"/>
          </ac:picMkLst>
        </pc:picChg>
        <pc:picChg chg="add">
          <ac:chgData name="Nicolas Gomez Bustamante" userId="9ac8b81fa448e038" providerId="LiveId" clId="{34C040B3-CCDF-4F0C-85F5-0F92E3F244AE}" dt="2019-07-26T02:11:31.608" v="1326"/>
          <ac:picMkLst>
            <pc:docMk/>
            <pc:sldMk cId="1821503168" sldId="261"/>
            <ac:picMk id="18" creationId="{81A8006F-C431-4159-8EC3-FFAA05C782D3}"/>
          </ac:picMkLst>
        </pc:picChg>
        <pc:picChg chg="add del">
          <ac:chgData name="Nicolas Gomez Bustamante" userId="9ac8b81fa448e038" providerId="LiveId" clId="{34C040B3-CCDF-4F0C-85F5-0F92E3F244AE}" dt="2019-07-26T02:07:56.867" v="1288" actId="478"/>
          <ac:picMkLst>
            <pc:docMk/>
            <pc:sldMk cId="1821503168" sldId="261"/>
            <ac:picMk id="2050" creationId="{71281CFE-2B32-497A-9457-709E2C3F5A1C}"/>
          </ac:picMkLst>
        </pc:picChg>
      </pc:sldChg>
      <pc:sldChg chg="addSp delSp modSp add">
        <pc:chgData name="Nicolas Gomez Bustamante" userId="9ac8b81fa448e038" providerId="LiveId" clId="{34C040B3-CCDF-4F0C-85F5-0F92E3F244AE}" dt="2019-07-26T02:35:04.830" v="2340" actId="20577"/>
        <pc:sldMkLst>
          <pc:docMk/>
          <pc:sldMk cId="2722407537" sldId="262"/>
        </pc:sldMkLst>
        <pc:spChg chg="mod">
          <ac:chgData name="Nicolas Gomez Bustamante" userId="9ac8b81fa448e038" providerId="LiveId" clId="{34C040B3-CCDF-4F0C-85F5-0F92E3F244AE}" dt="2019-07-26T02:21:38.447" v="1365" actId="6549"/>
          <ac:spMkLst>
            <pc:docMk/>
            <pc:sldMk cId="2722407537" sldId="262"/>
            <ac:spMk id="2" creationId="{D80846CF-0249-475E-96A1-3BEC636E6AF4}"/>
          </ac:spMkLst>
        </pc:spChg>
        <pc:spChg chg="del">
          <ac:chgData name="Nicolas Gomez Bustamante" userId="9ac8b81fa448e038" providerId="LiveId" clId="{34C040B3-CCDF-4F0C-85F5-0F92E3F244AE}" dt="2019-07-26T02:09:22.554" v="1300"/>
          <ac:spMkLst>
            <pc:docMk/>
            <pc:sldMk cId="2722407537" sldId="262"/>
            <ac:spMk id="3" creationId="{C657A47F-056C-46BD-8B75-410A4C5A44C9}"/>
          </ac:spMkLst>
        </pc:spChg>
        <pc:spChg chg="del">
          <ac:chgData name="Nicolas Gomez Bustamante" userId="9ac8b81fa448e038" providerId="LiveId" clId="{34C040B3-CCDF-4F0C-85F5-0F92E3F244AE}" dt="2019-07-26T02:09:31.401" v="1303"/>
          <ac:spMkLst>
            <pc:docMk/>
            <pc:sldMk cId="2722407537" sldId="262"/>
            <ac:spMk id="4" creationId="{7F2E1325-7A1F-4D7F-98E2-C83DC102A619}"/>
          </ac:spMkLst>
        </pc:spChg>
        <pc:spChg chg="add del mod">
          <ac:chgData name="Nicolas Gomez Bustamante" userId="9ac8b81fa448e038" providerId="LiveId" clId="{34C040B3-CCDF-4F0C-85F5-0F92E3F244AE}" dt="2019-07-26T02:11:59.909" v="1334"/>
          <ac:spMkLst>
            <pc:docMk/>
            <pc:sldMk cId="2722407537" sldId="262"/>
            <ac:spMk id="11" creationId="{2E16A484-B755-49E2-9EFB-48CFEC1B3FF7}"/>
          </ac:spMkLst>
        </pc:spChg>
        <pc:spChg chg="add mod">
          <ac:chgData name="Nicolas Gomez Bustamante" userId="9ac8b81fa448e038" providerId="LiveId" clId="{34C040B3-CCDF-4F0C-85F5-0F92E3F244AE}" dt="2019-07-26T02:35:04.830" v="2340" actId="20577"/>
          <ac:spMkLst>
            <pc:docMk/>
            <pc:sldMk cId="2722407537" sldId="262"/>
            <ac:spMk id="15" creationId="{7E5D80D6-8A4D-4CF0-8989-29D70C0127C5}"/>
          </ac:spMkLst>
        </pc:spChg>
        <pc:picChg chg="add mod">
          <ac:chgData name="Nicolas Gomez Bustamante" userId="9ac8b81fa448e038" providerId="LiveId" clId="{34C040B3-CCDF-4F0C-85F5-0F92E3F244AE}" dt="2019-07-26T02:21:19.733" v="1361" actId="1076"/>
          <ac:picMkLst>
            <pc:docMk/>
            <pc:sldMk cId="2722407537" sldId="262"/>
            <ac:picMk id="6" creationId="{86041819-A706-4B98-BB91-ECF062E9F78F}"/>
          </ac:picMkLst>
        </pc:picChg>
        <pc:picChg chg="add del mod">
          <ac:chgData name="Nicolas Gomez Bustamante" userId="9ac8b81fa448e038" providerId="LiveId" clId="{34C040B3-CCDF-4F0C-85F5-0F92E3F244AE}" dt="2019-07-26T02:11:47.842" v="1330"/>
          <ac:picMkLst>
            <pc:docMk/>
            <pc:sldMk cId="2722407537" sldId="262"/>
            <ac:picMk id="8" creationId="{FEEDFE33-4DF2-4508-9503-67F2B8BA8717}"/>
          </ac:picMkLst>
        </pc:picChg>
        <pc:picChg chg="add del">
          <ac:chgData name="Nicolas Gomez Bustamante" userId="9ac8b81fa448e038" providerId="LiveId" clId="{34C040B3-CCDF-4F0C-85F5-0F92E3F244AE}" dt="2019-07-26T02:11:14.037" v="1323"/>
          <ac:picMkLst>
            <pc:docMk/>
            <pc:sldMk cId="2722407537" sldId="262"/>
            <ac:picMk id="9" creationId="{2C4F84CE-B860-4D1C-A90A-A794E2E413B4}"/>
          </ac:picMkLst>
        </pc:picChg>
        <pc:picChg chg="add del mod">
          <ac:chgData name="Nicolas Gomez Bustamante" userId="9ac8b81fa448e038" providerId="LiveId" clId="{34C040B3-CCDF-4F0C-85F5-0F92E3F244AE}" dt="2019-07-26T02:11:38.653" v="1328"/>
          <ac:picMkLst>
            <pc:docMk/>
            <pc:sldMk cId="2722407537" sldId="262"/>
            <ac:picMk id="10" creationId="{2000454F-4294-4D15-8127-646B4DF02E43}"/>
          </ac:picMkLst>
        </pc:picChg>
        <pc:picChg chg="add del mod">
          <ac:chgData name="Nicolas Gomez Bustamante" userId="9ac8b81fa448e038" providerId="LiveId" clId="{34C040B3-CCDF-4F0C-85F5-0F92E3F244AE}" dt="2019-07-26T02:12:06.196" v="1336"/>
          <ac:picMkLst>
            <pc:docMk/>
            <pc:sldMk cId="2722407537" sldId="262"/>
            <ac:picMk id="12" creationId="{E3CA8B9C-1DD4-4F36-AA56-FBBB5D7ABC00}"/>
          </ac:picMkLst>
        </pc:picChg>
        <pc:picChg chg="add mod">
          <ac:chgData name="Nicolas Gomez Bustamante" userId="9ac8b81fa448e038" providerId="LiveId" clId="{34C040B3-CCDF-4F0C-85F5-0F92E3F244AE}" dt="2019-07-26T02:21:15.891" v="1360" actId="1076"/>
          <ac:picMkLst>
            <pc:docMk/>
            <pc:sldMk cId="2722407537" sldId="262"/>
            <ac:picMk id="13" creationId="{471C3B17-FD60-4F80-B6C4-E8539FCAABF8}"/>
          </ac:picMkLst>
        </pc:picChg>
        <pc:picChg chg="add mod">
          <ac:chgData name="Nicolas Gomez Bustamante" userId="9ac8b81fa448e038" providerId="LiveId" clId="{34C040B3-CCDF-4F0C-85F5-0F92E3F244AE}" dt="2019-07-26T02:32:58.950" v="2027" actId="1076"/>
          <ac:picMkLst>
            <pc:docMk/>
            <pc:sldMk cId="2722407537" sldId="262"/>
            <ac:picMk id="14" creationId="{892DCE2B-E76C-4DCF-B897-43D9DEE911FE}"/>
          </ac:picMkLst>
        </pc:picChg>
      </pc:sldChg>
      <pc:sldChg chg="addSp delSp modSp add">
        <pc:chgData name="Nicolas Gomez Bustamante" userId="9ac8b81fa448e038" providerId="LiveId" clId="{34C040B3-CCDF-4F0C-85F5-0F92E3F244AE}" dt="2019-07-26T02:20:40.604" v="1350"/>
        <pc:sldMkLst>
          <pc:docMk/>
          <pc:sldMk cId="1780778201" sldId="263"/>
        </pc:sldMkLst>
        <pc:spChg chg="del">
          <ac:chgData name="Nicolas Gomez Bustamante" userId="9ac8b81fa448e038" providerId="LiveId" clId="{34C040B3-CCDF-4F0C-85F5-0F92E3F244AE}" dt="2019-07-26T02:09:42.592" v="1307"/>
          <ac:spMkLst>
            <pc:docMk/>
            <pc:sldMk cId="1780778201" sldId="263"/>
            <ac:spMk id="3" creationId="{945F074F-7513-4667-BADE-EEE0BAE86E28}"/>
          </ac:spMkLst>
        </pc:spChg>
        <pc:spChg chg="del">
          <ac:chgData name="Nicolas Gomez Bustamante" userId="9ac8b81fa448e038" providerId="LiveId" clId="{34C040B3-CCDF-4F0C-85F5-0F92E3F244AE}" dt="2019-07-26T02:09:52.353" v="1310"/>
          <ac:spMkLst>
            <pc:docMk/>
            <pc:sldMk cId="1780778201" sldId="263"/>
            <ac:spMk id="4" creationId="{C84602A7-AF6C-4583-B6E4-1A4073FC4DB0}"/>
          </ac:spMkLst>
        </pc:spChg>
        <pc:spChg chg="add mod">
          <ac:chgData name="Nicolas Gomez Bustamante" userId="9ac8b81fa448e038" providerId="LiveId" clId="{34C040B3-CCDF-4F0C-85F5-0F92E3F244AE}" dt="2019-07-26T02:12:41.930" v="1339"/>
          <ac:spMkLst>
            <pc:docMk/>
            <pc:sldMk cId="1780778201" sldId="263"/>
            <ac:spMk id="9" creationId="{D772E890-E9AB-452F-9729-A873E6C8F4EF}"/>
          </ac:spMkLst>
        </pc:spChg>
        <pc:spChg chg="add mod">
          <ac:chgData name="Nicolas Gomez Bustamante" userId="9ac8b81fa448e038" providerId="LiveId" clId="{34C040B3-CCDF-4F0C-85F5-0F92E3F244AE}" dt="2019-07-26T02:20:40.604" v="1350"/>
          <ac:spMkLst>
            <pc:docMk/>
            <pc:sldMk cId="1780778201" sldId="263"/>
            <ac:spMk id="10" creationId="{8C8D1579-DD0C-4C13-9202-B843B23EC306}"/>
          </ac:spMkLst>
        </pc:spChg>
        <pc:picChg chg="add del mod">
          <ac:chgData name="Nicolas Gomez Bustamante" userId="9ac8b81fa448e038" providerId="LiveId" clId="{34C040B3-CCDF-4F0C-85F5-0F92E3F244AE}" dt="2019-07-26T02:12:41.930" v="1339"/>
          <ac:picMkLst>
            <pc:docMk/>
            <pc:sldMk cId="1780778201" sldId="263"/>
            <ac:picMk id="6" creationId="{F5C72383-C2CD-48CB-A0F4-6172C4CEC5D2}"/>
          </ac:picMkLst>
        </pc:picChg>
        <pc:picChg chg="add del mod">
          <ac:chgData name="Nicolas Gomez Bustamante" userId="9ac8b81fa448e038" providerId="LiveId" clId="{34C040B3-CCDF-4F0C-85F5-0F92E3F244AE}" dt="2019-07-26T02:20:40.604" v="1350"/>
          <ac:picMkLst>
            <pc:docMk/>
            <pc:sldMk cId="1780778201" sldId="263"/>
            <ac:picMk id="8" creationId="{B8430310-33A8-4B50-893D-D1AA168D613A}"/>
          </ac:picMkLst>
        </pc:picChg>
      </pc:sldChg>
      <pc:sldChg chg="addSp delSp modSp add">
        <pc:chgData name="Nicolas Gomez Bustamante" userId="9ac8b81fa448e038" providerId="LiveId" clId="{34C040B3-CCDF-4F0C-85F5-0F92E3F244AE}" dt="2019-07-26T02:46:23.756" v="2486" actId="1076"/>
        <pc:sldMkLst>
          <pc:docMk/>
          <pc:sldMk cId="843571063" sldId="264"/>
        </pc:sldMkLst>
        <pc:spChg chg="mod">
          <ac:chgData name="Nicolas Gomez Bustamante" userId="9ac8b81fa448e038" providerId="LiveId" clId="{34C040B3-CCDF-4F0C-85F5-0F92E3F244AE}" dt="2019-07-26T02:46:13.093" v="2483" actId="207"/>
          <ac:spMkLst>
            <pc:docMk/>
            <pc:sldMk cId="843571063" sldId="264"/>
            <ac:spMk id="2" creationId="{2C1ACADA-C675-4B75-93E9-24F56CC6062A}"/>
          </ac:spMkLst>
        </pc:spChg>
        <pc:spChg chg="del">
          <ac:chgData name="Nicolas Gomez Bustamante" userId="9ac8b81fa448e038" providerId="LiveId" clId="{34C040B3-CCDF-4F0C-85F5-0F92E3F244AE}" dt="2019-07-26T02:10:05.127" v="1314"/>
          <ac:spMkLst>
            <pc:docMk/>
            <pc:sldMk cId="843571063" sldId="264"/>
            <ac:spMk id="3" creationId="{5304ED74-C953-4600-9245-E5EFC1EB8DBF}"/>
          </ac:spMkLst>
        </pc:spChg>
        <pc:spChg chg="del">
          <ac:chgData name="Nicolas Gomez Bustamante" userId="9ac8b81fa448e038" providerId="LiveId" clId="{34C040B3-CCDF-4F0C-85F5-0F92E3F244AE}" dt="2019-07-26T02:10:12.867" v="1317"/>
          <ac:spMkLst>
            <pc:docMk/>
            <pc:sldMk cId="843571063" sldId="264"/>
            <ac:spMk id="4" creationId="{AE03301E-8FBF-4DB0-A819-ECA69C6C01B8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9" creationId="{8AB5AEA9-F10F-4E65-938F-7275D0132923}"/>
          </ac:spMkLst>
        </pc:spChg>
        <pc:spChg chg="add del mod">
          <ac:chgData name="Nicolas Gomez Bustamante" userId="9ac8b81fa448e038" providerId="LiveId" clId="{34C040B3-CCDF-4F0C-85F5-0F92E3F244AE}" dt="2019-07-26T02:46:20.669" v="2484"/>
          <ac:spMkLst>
            <pc:docMk/>
            <pc:sldMk cId="843571063" sldId="264"/>
            <ac:spMk id="11" creationId="{6FAD8A0F-0C2D-4F6B-80C2-7C2C97DD48FC}"/>
          </ac:spMkLst>
        </pc:spChg>
        <pc:spChg chg="add mod">
          <ac:chgData name="Nicolas Gomez Bustamante" userId="9ac8b81fa448e038" providerId="LiveId" clId="{34C040B3-CCDF-4F0C-85F5-0F92E3F244AE}" dt="2019-07-26T02:46:23.756" v="2486" actId="1076"/>
          <ac:spMkLst>
            <pc:docMk/>
            <pc:sldMk cId="843571063" sldId="264"/>
            <ac:spMk id="12" creationId="{D9342842-376C-4815-A27B-9440BD5CF865}"/>
          </ac:spMkLst>
        </pc:spChg>
        <pc:picChg chg="add del mod">
          <ac:chgData name="Nicolas Gomez Bustamante" userId="9ac8b81fa448e038" providerId="LiveId" clId="{34C040B3-CCDF-4F0C-85F5-0F92E3F244AE}" dt="2019-07-26T02:11:55.640" v="1333"/>
          <ac:picMkLst>
            <pc:docMk/>
            <pc:sldMk cId="843571063" sldId="264"/>
            <ac:picMk id="6" creationId="{2D1DDB1F-5C65-481D-85D2-D99DEEC7BED0}"/>
          </ac:picMkLst>
        </pc:picChg>
        <pc:picChg chg="add del mod">
          <ac:chgData name="Nicolas Gomez Bustamante" userId="9ac8b81fa448e038" providerId="LiveId" clId="{34C040B3-CCDF-4F0C-85F5-0F92E3F244AE}" dt="2019-07-26T02:17:54.910" v="1343" actId="478"/>
          <ac:picMkLst>
            <pc:docMk/>
            <pc:sldMk cId="843571063" sldId="264"/>
            <ac:picMk id="8" creationId="{849A6FA2-C395-44AC-A2FC-D8C06211408E}"/>
          </ac:picMkLst>
        </pc:picChg>
      </pc:sldChg>
      <pc:sldChg chg="addSp delSp modSp add">
        <pc:chgData name="Nicolas Gomez Bustamante" userId="9ac8b81fa448e038" providerId="LiveId" clId="{34C040B3-CCDF-4F0C-85F5-0F92E3F244AE}" dt="2019-07-26T02:32:52.836" v="2026" actId="20577"/>
        <pc:sldMkLst>
          <pc:docMk/>
          <pc:sldMk cId="2024373910" sldId="265"/>
        </pc:sldMkLst>
        <pc:spChg chg="mod">
          <ac:chgData name="Nicolas Gomez Bustamante" userId="9ac8b81fa448e038" providerId="LiveId" clId="{34C040B3-CCDF-4F0C-85F5-0F92E3F244AE}" dt="2019-07-26T02:21:32.159" v="1363"/>
          <ac:spMkLst>
            <pc:docMk/>
            <pc:sldMk cId="2024373910" sldId="265"/>
            <ac:spMk id="2" creationId="{4732D7AD-0C12-4CCE-9E59-D306CA8E0E19}"/>
          </ac:spMkLst>
        </pc:spChg>
        <pc:spChg chg="del">
          <ac:chgData name="Nicolas Gomez Bustamante" userId="9ac8b81fa448e038" providerId="LiveId" clId="{34C040B3-CCDF-4F0C-85F5-0F92E3F244AE}" dt="2019-07-26T02:11:41.210" v="1329"/>
          <ac:spMkLst>
            <pc:docMk/>
            <pc:sldMk cId="2024373910" sldId="265"/>
            <ac:spMk id="3" creationId="{22D70191-16CD-4463-B12F-F73A49E9051B}"/>
          </ac:spMkLst>
        </pc:spChg>
        <pc:spChg chg="del">
          <ac:chgData name="Nicolas Gomez Bustamante" userId="9ac8b81fa448e038" providerId="LiveId" clId="{34C040B3-CCDF-4F0C-85F5-0F92E3F244AE}" dt="2019-07-26T02:12:47.391" v="1340"/>
          <ac:spMkLst>
            <pc:docMk/>
            <pc:sldMk cId="2024373910" sldId="265"/>
            <ac:spMk id="4" creationId="{35B8F249-87C7-4F0F-8C48-3829FFCC2C96}"/>
          </ac:spMkLst>
        </pc:spChg>
        <pc:spChg chg="add del mod">
          <ac:chgData name="Nicolas Gomez Bustamante" userId="9ac8b81fa448e038" providerId="LiveId" clId="{34C040B3-CCDF-4F0C-85F5-0F92E3F244AE}" dt="2019-07-26T02:19:23.251" v="1348"/>
          <ac:spMkLst>
            <pc:docMk/>
            <pc:sldMk cId="2024373910" sldId="265"/>
            <ac:spMk id="7" creationId="{EA0564EA-44DB-4F1A-95D2-BCE98801BF15}"/>
          </ac:spMkLst>
        </pc:spChg>
        <pc:spChg chg="add mod">
          <ac:chgData name="Nicolas Gomez Bustamante" userId="9ac8b81fa448e038" providerId="LiveId" clId="{34C040B3-CCDF-4F0C-85F5-0F92E3F244AE}" dt="2019-07-26T02:32:52.836" v="2026" actId="20577"/>
          <ac:spMkLst>
            <pc:docMk/>
            <pc:sldMk cId="2024373910" sldId="265"/>
            <ac:spMk id="10" creationId="{EF9CE0E1-FD26-4293-8FC8-57C17FCF016A}"/>
          </ac:spMkLst>
        </pc:spChg>
        <pc:picChg chg="add del">
          <ac:chgData name="Nicolas Gomez Bustamante" userId="9ac8b81fa448e038" providerId="LiveId" clId="{34C040B3-CCDF-4F0C-85F5-0F92E3F244AE}" dt="2019-07-26T02:18:10.557" v="1344"/>
          <ac:picMkLst>
            <pc:docMk/>
            <pc:sldMk cId="2024373910" sldId="265"/>
            <ac:picMk id="5" creationId="{DA7E077D-6C63-4CD4-B701-9A6F5B46E863}"/>
          </ac:picMkLst>
        </pc:picChg>
        <pc:picChg chg="add">
          <ac:chgData name="Nicolas Gomez Bustamante" userId="9ac8b81fa448e038" providerId="LiveId" clId="{34C040B3-CCDF-4F0C-85F5-0F92E3F244AE}" dt="2019-07-26T02:12:47.391" v="1340"/>
          <ac:picMkLst>
            <pc:docMk/>
            <pc:sldMk cId="2024373910" sldId="265"/>
            <ac:picMk id="6" creationId="{BD3DDC3C-DBC9-47CD-92D2-B55AC983C892}"/>
          </ac:picMkLst>
        </pc:picChg>
        <pc:picChg chg="add mod">
          <ac:chgData name="Nicolas Gomez Bustamante" userId="9ac8b81fa448e038" providerId="LiveId" clId="{34C040B3-CCDF-4F0C-85F5-0F92E3F244AE}" dt="2019-07-26T02:19:24.631" v="1349" actId="27614"/>
          <ac:picMkLst>
            <pc:docMk/>
            <pc:sldMk cId="2024373910" sldId="265"/>
            <ac:picMk id="9" creationId="{EA4C29E1-52FE-4265-A8F1-4DAEC9CA29B2}"/>
          </ac:picMkLst>
        </pc:picChg>
      </pc:sldChg>
      <pc:sldChg chg="addSp delSp modSp add">
        <pc:chgData name="Nicolas Gomez Bustamante" userId="9ac8b81fa448e038" providerId="LiveId" clId="{34C040B3-CCDF-4F0C-85F5-0F92E3F244AE}" dt="2019-07-26T02:36:13.212" v="2471" actId="20577"/>
        <pc:sldMkLst>
          <pc:docMk/>
          <pc:sldMk cId="7831462" sldId="266"/>
        </pc:sldMkLst>
        <pc:spChg chg="mod">
          <ac:chgData name="Nicolas Gomez Bustamante" userId="9ac8b81fa448e038" providerId="LiveId" clId="{34C040B3-CCDF-4F0C-85F5-0F92E3F244AE}" dt="2019-07-26T02:21:46.052" v="1366"/>
          <ac:spMkLst>
            <pc:docMk/>
            <pc:sldMk cId="7831462" sldId="266"/>
            <ac:spMk id="2" creationId="{7FF13838-2B0F-42AF-AFFE-C46604DAEFB7}"/>
          </ac:spMkLst>
        </pc:spChg>
        <pc:spChg chg="del">
          <ac:chgData name="Nicolas Gomez Bustamante" userId="9ac8b81fa448e038" providerId="LiveId" clId="{34C040B3-CCDF-4F0C-85F5-0F92E3F244AE}" dt="2019-07-26T02:12:10.052" v="1338"/>
          <ac:spMkLst>
            <pc:docMk/>
            <pc:sldMk cId="7831462" sldId="266"/>
            <ac:spMk id="3" creationId="{9BE1ADC7-55C6-468F-80D5-1EF166317C7D}"/>
          </ac:spMkLst>
        </pc:spChg>
        <pc:spChg chg="del">
          <ac:chgData name="Nicolas Gomez Bustamante" userId="9ac8b81fa448e038" providerId="LiveId" clId="{34C040B3-CCDF-4F0C-85F5-0F92E3F244AE}" dt="2019-07-26T02:17:06.878" v="1341"/>
          <ac:spMkLst>
            <pc:docMk/>
            <pc:sldMk cId="7831462" sldId="266"/>
            <ac:spMk id="4" creationId="{5A51BC4A-464C-44E7-8988-60624E35863F}"/>
          </ac:spMkLst>
        </pc:spChg>
        <pc:spChg chg="add mod">
          <ac:chgData name="Nicolas Gomez Bustamante" userId="9ac8b81fa448e038" providerId="LiveId" clId="{34C040B3-CCDF-4F0C-85F5-0F92E3F244AE}" dt="2019-07-26T02:36:13.212" v="2471" actId="20577"/>
          <ac:spMkLst>
            <pc:docMk/>
            <pc:sldMk cId="7831462" sldId="266"/>
            <ac:spMk id="8" creationId="{4F9FDDFD-BFE5-406A-845D-F50FD7611A04}"/>
          </ac:spMkLst>
        </pc:spChg>
        <pc:picChg chg="add">
          <ac:chgData name="Nicolas Gomez Bustamante" userId="9ac8b81fa448e038" providerId="LiveId" clId="{34C040B3-CCDF-4F0C-85F5-0F92E3F244AE}" dt="2019-07-26T02:12:10.052" v="1338"/>
          <ac:picMkLst>
            <pc:docMk/>
            <pc:sldMk cId="7831462" sldId="266"/>
            <ac:picMk id="5" creationId="{E04B46EA-0ECD-473C-BF91-3AFBA431F2B5}"/>
          </ac:picMkLst>
        </pc:picChg>
        <pc:picChg chg="add mod">
          <ac:chgData name="Nicolas Gomez Bustamante" userId="9ac8b81fa448e038" providerId="LiveId" clId="{34C040B3-CCDF-4F0C-85F5-0F92E3F244AE}" dt="2019-07-26T02:17:08.642" v="1342" actId="27614"/>
          <ac:picMkLst>
            <pc:docMk/>
            <pc:sldMk cId="7831462" sldId="266"/>
            <ac:picMk id="7" creationId="{8D1F87DE-7FDE-41D5-A7F6-C644872EBC06}"/>
          </ac:picMkLst>
        </pc:picChg>
      </pc:sldChg>
      <pc:sldChg chg="addSp delSp modSp add">
        <pc:chgData name="Nicolas Gomez Bustamante" userId="9ac8b81fa448e038" providerId="LiveId" clId="{34C040B3-CCDF-4F0C-85F5-0F92E3F244AE}" dt="2019-07-26T02:31:31.438" v="1922" actId="20577"/>
        <pc:sldMkLst>
          <pc:docMk/>
          <pc:sldMk cId="3773510878" sldId="267"/>
        </pc:sldMkLst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2" creationId="{2F0875B7-4BEB-46E9-85A8-9E0FE41148FD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3" creationId="{56EC48B0-5DDE-41D6-9229-F6130BF1D3A2}"/>
          </ac:spMkLst>
        </pc:spChg>
        <pc:spChg chg="del">
          <ac:chgData name="Nicolas Gomez Bustamante" userId="9ac8b81fa448e038" providerId="LiveId" clId="{34C040B3-CCDF-4F0C-85F5-0F92E3F244AE}" dt="2019-07-26T02:18:15.762" v="1346"/>
          <ac:spMkLst>
            <pc:docMk/>
            <pc:sldMk cId="3773510878" sldId="267"/>
            <ac:spMk id="4" creationId="{E319BD1E-E9FB-4541-AFCA-A0811ECC171B}"/>
          </ac:spMkLst>
        </pc:spChg>
        <pc:spChg chg="add mod">
          <ac:chgData name="Nicolas Gomez Bustamante" userId="9ac8b81fa448e038" providerId="LiveId" clId="{34C040B3-CCDF-4F0C-85F5-0F92E3F244AE}" dt="2019-07-26T02:21:27.354" v="1362"/>
          <ac:spMkLst>
            <pc:docMk/>
            <pc:sldMk cId="3773510878" sldId="267"/>
            <ac:spMk id="5" creationId="{8257EA11-E7EF-48FE-8B64-C1D3C1D3EEEF}"/>
          </ac:spMkLst>
        </pc:spChg>
        <pc:spChg chg="add del mod">
          <ac:chgData name="Nicolas Gomez Bustamante" userId="9ac8b81fa448e038" providerId="LiveId" clId="{34C040B3-CCDF-4F0C-85F5-0F92E3F244AE}" dt="2019-07-26T02:18:17.232" v="1347"/>
          <ac:spMkLst>
            <pc:docMk/>
            <pc:sldMk cId="3773510878" sldId="267"/>
            <ac:spMk id="6" creationId="{338BD2F5-F9E3-4C52-8D3D-3B2B2989AB0C}"/>
          </ac:spMkLst>
        </pc:spChg>
        <pc:spChg chg="add mod">
          <ac:chgData name="Nicolas Gomez Bustamante" userId="9ac8b81fa448e038" providerId="LiveId" clId="{34C040B3-CCDF-4F0C-85F5-0F92E3F244AE}" dt="2019-07-26T02:31:31.438" v="1922" actId="20577"/>
          <ac:spMkLst>
            <pc:docMk/>
            <pc:sldMk cId="3773510878" sldId="267"/>
            <ac:spMk id="8" creationId="{9047FF27-7518-4FCC-BBA2-53141E17E24B}"/>
          </ac:spMkLst>
        </pc:spChg>
        <pc:picChg chg="add">
          <ac:chgData name="Nicolas Gomez Bustamante" userId="9ac8b81fa448e038" providerId="LiveId" clId="{34C040B3-CCDF-4F0C-85F5-0F92E3F244AE}" dt="2019-07-26T02:18:17.232" v="1347"/>
          <ac:picMkLst>
            <pc:docMk/>
            <pc:sldMk cId="3773510878" sldId="267"/>
            <ac:picMk id="7" creationId="{B05354E6-C7AF-4123-A52B-35EC9B914C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779" y="1057048"/>
            <a:ext cx="70471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5779" y="3536723"/>
            <a:ext cx="70471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55778" y="6245990"/>
            <a:ext cx="1087821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3259" y="6245990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9053" y="6245991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189069"/>
          </a:xfrm>
        </p:spPr>
        <p:txBody>
          <a:bodyPr/>
          <a:lstStyle>
            <a:lvl1pPr marL="0" indent="0">
              <a:buNone/>
              <a:defRPr sz="2400">
                <a:solidFill>
                  <a:srgbClr val="D8001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3928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32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2580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657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06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D8001B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D8001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8001B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3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The Trade: </a:t>
            </a:r>
            <a:br>
              <a:rPr lang="en-US" dirty="0"/>
            </a:br>
            <a:r>
              <a:rPr lang="en-US" dirty="0"/>
              <a:t>Paul vs. Westbrook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NBA DATA ANALYSTS:</a:t>
            </a:r>
          </a:p>
          <a:p>
            <a:r>
              <a:rPr lang="en-US" b="1" dirty="0"/>
              <a:t>'Sanjay Suresh', 'Mitsuko Kitazawa', 'Nicolas Gomez Bustamante', 'Nicholas Keller'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3838-2B0F-42AF-AFFE-C4660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DDFD-BFE5-406A-845D-F50FD7611A04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Statistically on Offensive and Defensive indicators, Westbrook has surpassed Paul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E7079D5-A63B-4694-9BBB-C47261AEE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6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02824FA-90C3-4CE7-8EE8-64D16799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" y="2064385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79A9-97CA-49E9-BE2E-50FFA4F6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72E890-E9AB-452F-9729-A873E6C8F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D1579-DD0C-4C13-9202-B843B23EC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CADA-C675-4B75-93E9-24F56CC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342842-376C-4815-A27B-9440BD5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8623663" cy="43066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Westbrook is the best fit for the Rockets at this stage of his career based on the data</a:t>
            </a:r>
          </a:p>
          <a:p>
            <a:r>
              <a:rPr lang="en-US" dirty="0"/>
              <a:t>At this point, he provides the most value based on his statistics on the offense and defensive side of the ball </a:t>
            </a:r>
          </a:p>
          <a:p>
            <a:r>
              <a:rPr lang="en-US" dirty="0"/>
              <a:t>He is a more accomplished scorer, rebounder, and provides more opportunities to his teammates through assists. </a:t>
            </a:r>
          </a:p>
          <a:p>
            <a:r>
              <a:rPr lang="en-US" dirty="0"/>
              <a:t>The statistical analysis shows us that an increase in team points correlates with a higher overall plus/minus. Russell can provide this increase and is an upgrade over Paul.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  <a:p>
            <a:r>
              <a:rPr lang="en-US" dirty="0"/>
              <a:t>Data source &amp; Analysis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4090-54F7-412C-BB86-F3382A6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Trade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D-7F5B-40B0-9C88-820AE80D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843" y="1841862"/>
            <a:ext cx="6069496" cy="4306690"/>
          </a:xfrm>
        </p:spPr>
        <p:txBody>
          <a:bodyPr>
            <a:normAutofit/>
          </a:bodyPr>
          <a:lstStyle/>
          <a:p>
            <a:r>
              <a:rPr lang="en-US" dirty="0"/>
              <a:t>Last season’s Rockets point guard was Chris Paul (34 years old)</a:t>
            </a:r>
          </a:p>
          <a:p>
            <a:r>
              <a:rPr lang="en-US" dirty="0"/>
              <a:t>This off-season Paul was traded to the Thunders for Russel Westbrook (30 years old) – additional draft picks were sent</a:t>
            </a:r>
          </a:p>
          <a:p>
            <a:r>
              <a:rPr lang="en-US" dirty="0"/>
              <a:t>The objective of our project was to analyze the trade by comparing both players and determine who is the best asset for the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0D14F-2FF9-4D1A-9124-2732DA23E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"/>
          <a:stretch/>
        </p:blipFill>
        <p:spPr>
          <a:xfrm>
            <a:off x="404943" y="1841862"/>
            <a:ext cx="3057525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DC4AA-6FFF-43DA-B53D-D9F1B839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" y="3995207"/>
            <a:ext cx="3057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9977-6861-4202-AA0C-BB61A296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used &amp;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313E-DE0D-4DBF-BBEC-FD9D47CB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statistical analysis used an API from the NBA website: </a:t>
            </a:r>
            <a:r>
              <a:rPr lang="en-US" dirty="0" err="1">
                <a:solidFill>
                  <a:schemeClr val="accent5"/>
                </a:solidFill>
              </a:rPr>
              <a:t>nba_api.stats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(no key needed)</a:t>
            </a:r>
          </a:p>
          <a:p>
            <a:r>
              <a:rPr lang="en-US" dirty="0"/>
              <a:t>Comparative analysis used career stats from Westbrook and Paul, merged them by Season and Age, matplotlib plots were used to support the analysis</a:t>
            </a:r>
          </a:p>
          <a:p>
            <a:r>
              <a:rPr lang="en-US" dirty="0"/>
              <a:t>Regression XXX</a:t>
            </a:r>
          </a:p>
        </p:txBody>
      </p:sp>
    </p:spTree>
    <p:extLst>
      <p:ext uri="{BB962C8B-B14F-4D97-AF65-F5344CB8AC3E}">
        <p14:creationId xmlns:p14="http://schemas.microsoft.com/office/powerpoint/2010/main" val="26569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127-B833-47E0-BC7F-9225BC5D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B176B-DBB3-4DB8-8122-D142B2A442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26270"/>
            <a:ext cx="4297363" cy="3223022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6C1E2-3E7F-47B4-BB9B-7FF97712A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260203"/>
            <a:ext cx="4206875" cy="31551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99400-2B3F-46EA-9C98-68641C3E615F}"/>
              </a:ext>
            </a:extLst>
          </p:cNvPr>
          <p:cNvSpPr txBox="1"/>
          <p:nvPr/>
        </p:nvSpPr>
        <p:spPr>
          <a:xfrm>
            <a:off x="600075" y="5621548"/>
            <a:ext cx="775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Rockets in general had higher number of wins than Thunders</a:t>
            </a:r>
          </a:p>
          <a:p>
            <a:r>
              <a:rPr lang="en-US" sz="2000" dirty="0"/>
              <a:t>- Rockets were a better away team</a:t>
            </a:r>
          </a:p>
        </p:txBody>
      </p:sp>
    </p:spTree>
    <p:extLst>
      <p:ext uri="{BB962C8B-B14F-4D97-AF65-F5344CB8AC3E}">
        <p14:creationId xmlns:p14="http://schemas.microsoft.com/office/powerpoint/2010/main" val="120794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44A7-5543-4FAD-8711-63BDBF89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34A2FC-E935-49AB-9416-6A424625AC0F}"/>
              </a:ext>
            </a:extLst>
          </p:cNvPr>
          <p:cNvSpPr txBox="1"/>
          <p:nvPr/>
        </p:nvSpPr>
        <p:spPr>
          <a:xfrm>
            <a:off x="600075" y="5621548"/>
            <a:ext cx="7953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is declining in Assists whereas Westbrook is improving</a:t>
            </a:r>
          </a:p>
          <a:p>
            <a:r>
              <a:rPr lang="en-US" sz="2000" dirty="0"/>
              <a:t>- Paul protects the ball better than Westbrook (High TOV is bad)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3EE485-D126-4159-B42C-E7039253D6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456" y="2419451"/>
            <a:ext cx="3857624" cy="3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71C607-B8F7-4383-9A4F-5581DF4D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33" y="2427041"/>
            <a:ext cx="3818422" cy="306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0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A11-E7EF-48FE-8B64-C1D3C1D3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7FF27-7518-4FCC-BBA2-53141E17E24B}"/>
              </a:ext>
            </a:extLst>
          </p:cNvPr>
          <p:cNvSpPr txBox="1"/>
          <p:nvPr/>
        </p:nvSpPr>
        <p:spPr>
          <a:xfrm>
            <a:off x="646374" y="5637516"/>
            <a:ext cx="738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Paul has clearly shown the ability to protect the ball and prevent turn-overs at the point guard position.</a:t>
            </a:r>
          </a:p>
          <a:p>
            <a:r>
              <a:rPr lang="en-US" sz="2000" dirty="0"/>
              <a:t>- Westbrook has been slowly improving, this is not his strong suit.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1AA0EB-4DE7-4198-9DE3-D4CF034B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5" y="2114054"/>
            <a:ext cx="4083177" cy="3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5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D7AD-0C12-4CCE-9E59-D306CA8E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Comparative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CE0E1-FD26-4293-8FC8-57C17FCF016A}"/>
              </a:ext>
            </a:extLst>
          </p:cNvPr>
          <p:cNvSpPr txBox="1"/>
          <p:nvPr/>
        </p:nvSpPr>
        <p:spPr>
          <a:xfrm>
            <a:off x="600075" y="5621548"/>
            <a:ext cx="7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Westbrook is a more prolific scorer</a:t>
            </a:r>
          </a:p>
          <a:p>
            <a:r>
              <a:rPr lang="en-US" sz="2000" dirty="0"/>
              <a:t>- Paul is a more accurate shooter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79F6EF-6A9C-40FF-8A07-5547ED0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162312"/>
            <a:ext cx="37052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B204DE5-7030-4C6F-87CD-D1F043C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53" y="2162312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7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46CF-0249-475E-96A1-3BEC636E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D80D6-8A4D-4CF0-8989-29D70C0127C5}"/>
              </a:ext>
            </a:extLst>
          </p:cNvPr>
          <p:cNvSpPr txBox="1"/>
          <p:nvPr/>
        </p:nvSpPr>
        <p:spPr>
          <a:xfrm>
            <a:off x="4743966" y="4585828"/>
            <a:ext cx="4851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Westbrook outperforms Paul in blocks and rebounds</a:t>
            </a:r>
          </a:p>
          <a:p>
            <a:r>
              <a:rPr lang="en-US" sz="2000" dirty="0"/>
              <a:t>Paul has been able to accumulate more steals over his career, however they were tied at the age of 30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46BE4FA-FB6A-48F5-86BF-DF4832B7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8" y="1080157"/>
            <a:ext cx="37623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D10266C-0E1C-48BC-B89B-79D77859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4" y="1080157"/>
            <a:ext cx="36766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144D414-7DF3-4D3E-8DCA-F241D320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3" y="4032907"/>
            <a:ext cx="3574650" cy="28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0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ptember 11 PowerPoint Template" id="{35FEFB74-2B64-0E45-AA43-F16362901C8D}" vid="{0647BF47-3B5A-E34E-804C-31747289C7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NBA PowerPoint Template</Template>
  <TotalTime>1797</TotalTime>
  <Words>377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Office Theme</vt:lpstr>
      <vt:lpstr>The Trade:  Paul vs. Westbrook</vt:lpstr>
      <vt:lpstr>Agenda</vt:lpstr>
      <vt:lpstr>About the Trade project</vt:lpstr>
      <vt:lpstr>Data source used &amp; Analysis approach</vt:lpstr>
      <vt:lpstr>Results Comparative Analysis</vt:lpstr>
      <vt:lpstr>Results Comparative Analysis</vt:lpstr>
      <vt:lpstr>Results Comparative Analysis</vt:lpstr>
      <vt:lpstr>Results Comparative Analysis</vt:lpstr>
      <vt:lpstr>Results </vt:lpstr>
      <vt:lpstr>Results Comparative Analysis</vt:lpstr>
      <vt:lpstr>Results Comparative Analysis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Westbrook Project</dc:title>
  <dc:creator>Nicolas Gomez Bustamante</dc:creator>
  <cp:lastModifiedBy>Sanjay Suresh/JAM/Brenntag</cp:lastModifiedBy>
  <cp:revision>13</cp:revision>
  <dcterms:created xsi:type="dcterms:W3CDTF">2019-07-26T01:29:25Z</dcterms:created>
  <dcterms:modified xsi:type="dcterms:W3CDTF">2019-07-28T20:27:10Z</dcterms:modified>
</cp:coreProperties>
</file>