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2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01B"/>
    <a:srgbClr val="0543A0"/>
    <a:srgbClr val="F5F4D7"/>
    <a:srgbClr val="004281"/>
    <a:srgbClr val="0F2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5779" y="1057048"/>
            <a:ext cx="7047187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5779" y="3536723"/>
            <a:ext cx="704718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55778" y="6245990"/>
            <a:ext cx="1087821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259" y="6245990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99053" y="6245991"/>
            <a:ext cx="190391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189069"/>
          </a:xfrm>
        </p:spPr>
        <p:txBody>
          <a:bodyPr/>
          <a:lstStyle>
            <a:lvl1pPr marL="0" indent="0">
              <a:buNone/>
              <a:defRPr sz="2400">
                <a:solidFill>
                  <a:srgbClr val="D8001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2580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657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0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D8001B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8001B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8001B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543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Trade: </a:t>
            </a:r>
            <a:br>
              <a:rPr lang="en-US" dirty="0"/>
            </a:br>
            <a:r>
              <a:rPr lang="en-US" dirty="0"/>
              <a:t>Paul vs. Westbrook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NBA DATA ANALYSTS:</a:t>
            </a:r>
          </a:p>
          <a:p>
            <a:r>
              <a:rPr lang="en-US" b="1" dirty="0"/>
              <a:t>'Sanjay Suresh', 'Mitsuko Kitazawa', 'Nicolas Gomez Bustamante', 'Nicholas Keller'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3838-2B0F-42AF-AFFE-C46604DA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FDDFD-BFE5-406A-845D-F50FD7611A04}"/>
              </a:ext>
            </a:extLst>
          </p:cNvPr>
          <p:cNvSpPr txBox="1"/>
          <p:nvPr/>
        </p:nvSpPr>
        <p:spPr>
          <a:xfrm>
            <a:off x="600075" y="5621548"/>
            <a:ext cx="738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Statistically on Offensive and Defensive indicators, Westbrook has surpassed Paul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DE7079D5-A63B-4694-9BBB-C47261AEE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56" y="2064385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02824FA-90C3-4CE7-8EE8-64D16799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" y="2064385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9A9-97CA-49E9-BE2E-50FFA4F6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72E890-E9AB-452F-9729-A873E6C8F4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8D1579-DD0C-4C13-9202-B843B23EC3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7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CADA-C675-4B75-93E9-24F56CC6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342842-376C-4815-A27B-9440BD5C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841862"/>
            <a:ext cx="8623663" cy="43066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Westbrook is the best fit for the Rockets at this stage of his career based on the data</a:t>
            </a:r>
          </a:p>
          <a:p>
            <a:r>
              <a:rPr lang="en-US" dirty="0"/>
              <a:t>At this point, he provides the most value based on his statistics on the offense and defensive side of the ball </a:t>
            </a:r>
          </a:p>
          <a:p>
            <a:r>
              <a:rPr lang="en-US" dirty="0"/>
              <a:t>He is a more accomplished scorer, rebounder, and provides more opportunities to his teammates through assists. </a:t>
            </a:r>
          </a:p>
          <a:p>
            <a:r>
              <a:rPr lang="en-US" dirty="0"/>
              <a:t>The statistical analysis shows us that an increase in team points correlates with a higher overall plus/minus. Russell can provide this increase and is an upgrade over Paul.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7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the Trade project</a:t>
            </a:r>
          </a:p>
          <a:p>
            <a:r>
              <a:rPr lang="en-US" dirty="0"/>
              <a:t>Data source &amp; Analysis approach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4090-54F7-412C-BB86-F3382A6D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Trade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8ECD-7F5B-40B0-9C88-820AE80D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843" y="1841862"/>
            <a:ext cx="6069496" cy="4306690"/>
          </a:xfrm>
        </p:spPr>
        <p:txBody>
          <a:bodyPr>
            <a:normAutofit/>
          </a:bodyPr>
          <a:lstStyle/>
          <a:p>
            <a:r>
              <a:rPr lang="en-US" dirty="0"/>
              <a:t>Last season’s Rockets point guard was Chris Paul (34 years old)</a:t>
            </a:r>
          </a:p>
          <a:p>
            <a:r>
              <a:rPr lang="en-US" dirty="0"/>
              <a:t>This off-season Paul was traded to the Thunders for Russel Westbrook (30 years old) – additional draft picks were sent</a:t>
            </a:r>
          </a:p>
          <a:p>
            <a:r>
              <a:rPr lang="en-US" dirty="0"/>
              <a:t>The objective of our project was to analyze the trade by comparing both players and determine who is the best asset for the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0D14F-2FF9-4D1A-9124-2732DA23E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1"/>
          <a:stretch/>
        </p:blipFill>
        <p:spPr>
          <a:xfrm>
            <a:off x="404943" y="1841862"/>
            <a:ext cx="3057525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CDC4AA-6FFF-43DA-B53D-D9F1B839D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" y="3995207"/>
            <a:ext cx="30575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1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9977-6861-4202-AA0C-BB61A296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used &amp;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8313E-DE0D-4DBF-BBEC-FD9D47CB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statistical analysis used an API from the NBA website: </a:t>
            </a:r>
            <a:r>
              <a:rPr lang="en-US" dirty="0" err="1">
                <a:solidFill>
                  <a:schemeClr val="accent5"/>
                </a:solidFill>
              </a:rPr>
              <a:t>nba_api.stats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(no key needed)</a:t>
            </a:r>
          </a:p>
          <a:p>
            <a:r>
              <a:rPr lang="en-US" dirty="0"/>
              <a:t>Comparative analysis used career stats from Westbrook and Paul, merged them by Season and Age, matplotlib plots were used to support the analysis</a:t>
            </a:r>
          </a:p>
          <a:p>
            <a:r>
              <a:rPr lang="en-US" dirty="0"/>
              <a:t>Regression XXX</a:t>
            </a:r>
          </a:p>
        </p:txBody>
      </p:sp>
    </p:spTree>
    <p:extLst>
      <p:ext uri="{BB962C8B-B14F-4D97-AF65-F5344CB8AC3E}">
        <p14:creationId xmlns:p14="http://schemas.microsoft.com/office/powerpoint/2010/main" val="265694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4127-B833-47E0-BC7F-9225BC5D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EB176B-DBB3-4DB8-8122-D142B2A442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0" y="2226270"/>
            <a:ext cx="4297363" cy="3223022"/>
          </a:xfr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66C1E2-3E7F-47B4-BB9B-7FF97712A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260203"/>
            <a:ext cx="4206875" cy="315515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E99400-2B3F-46EA-9C98-68641C3E615F}"/>
              </a:ext>
            </a:extLst>
          </p:cNvPr>
          <p:cNvSpPr txBox="1"/>
          <p:nvPr/>
        </p:nvSpPr>
        <p:spPr>
          <a:xfrm>
            <a:off x="600075" y="5621548"/>
            <a:ext cx="775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Rockets in general had higher number of wins than Thunders</a:t>
            </a:r>
          </a:p>
          <a:p>
            <a:r>
              <a:rPr lang="en-US" sz="2000" dirty="0"/>
              <a:t>- Rockets were a better away team</a:t>
            </a:r>
          </a:p>
        </p:txBody>
      </p:sp>
    </p:spTree>
    <p:extLst>
      <p:ext uri="{BB962C8B-B14F-4D97-AF65-F5344CB8AC3E}">
        <p14:creationId xmlns:p14="http://schemas.microsoft.com/office/powerpoint/2010/main" val="120794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44A7-5543-4FAD-8711-63BDBF89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34A2FC-E935-49AB-9416-6A424625AC0F}"/>
              </a:ext>
            </a:extLst>
          </p:cNvPr>
          <p:cNvSpPr txBox="1"/>
          <p:nvPr/>
        </p:nvSpPr>
        <p:spPr>
          <a:xfrm>
            <a:off x="600075" y="5621548"/>
            <a:ext cx="7953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Paul is declining in Assists whereas Westbrook is improving</a:t>
            </a:r>
          </a:p>
          <a:p>
            <a:r>
              <a:rPr lang="en-US" sz="2000" dirty="0"/>
              <a:t>- Paul protects the ball better than Westbrook (High TOV is bad)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3EE485-D126-4159-B42C-E7039253D61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456" y="2419451"/>
            <a:ext cx="3857624" cy="3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E71C607-B8F7-4383-9A4F-5581DF4D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33" y="2427041"/>
            <a:ext cx="3818422" cy="306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0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57EA11-E7EF-48FE-8B64-C1D3C1D3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7FF27-7518-4FCC-BBA2-53141E17E24B}"/>
              </a:ext>
            </a:extLst>
          </p:cNvPr>
          <p:cNvSpPr txBox="1"/>
          <p:nvPr/>
        </p:nvSpPr>
        <p:spPr>
          <a:xfrm>
            <a:off x="646374" y="5637516"/>
            <a:ext cx="7386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Paul has clearly shown the ability to protect the ball and prevent turn-overs at the point guard position.</a:t>
            </a:r>
          </a:p>
          <a:p>
            <a:r>
              <a:rPr lang="en-US" sz="2000" dirty="0"/>
              <a:t>- Westbrook has been slowly improving, this is not his strong suit.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A1AA0EB-4DE7-4198-9DE3-D4CF034BD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185" y="2114054"/>
            <a:ext cx="4083177" cy="32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51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D7AD-0C12-4CCE-9E59-D306CA8E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CE0E1-FD26-4293-8FC8-57C17FCF016A}"/>
              </a:ext>
            </a:extLst>
          </p:cNvPr>
          <p:cNvSpPr txBox="1"/>
          <p:nvPr/>
        </p:nvSpPr>
        <p:spPr>
          <a:xfrm>
            <a:off x="600075" y="5621548"/>
            <a:ext cx="738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Westbrook is a more prolific scorer</a:t>
            </a:r>
          </a:p>
          <a:p>
            <a:r>
              <a:rPr lang="en-US" sz="2000" dirty="0"/>
              <a:t>- Paul is a more accurate shooter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79F6EF-6A9C-40FF-8A07-5547ED016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162312"/>
            <a:ext cx="37052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B204DE5-7030-4C6F-87CD-D1F043CA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53" y="2162312"/>
            <a:ext cx="37623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37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46CF-0249-475E-96A1-3BEC636E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D80D6-8A4D-4CF0-8989-29D70C0127C5}"/>
              </a:ext>
            </a:extLst>
          </p:cNvPr>
          <p:cNvSpPr txBox="1"/>
          <p:nvPr/>
        </p:nvSpPr>
        <p:spPr>
          <a:xfrm>
            <a:off x="4743966" y="4585828"/>
            <a:ext cx="48514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Westbrook outperforms Paul in blocks and rebounds</a:t>
            </a:r>
          </a:p>
          <a:p>
            <a:r>
              <a:rPr lang="en-US" sz="2000" dirty="0"/>
              <a:t>Paul has been able to accumulate more steals over his career, however they were tied at the age of 30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46BE4FA-FB6A-48F5-86BF-DF4832B7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18" y="1080157"/>
            <a:ext cx="37623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D10266C-0E1C-48BC-B89B-79D778591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64" y="1080157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144D414-7DF3-4D3E-8DCA-F241D320F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3" y="4032907"/>
            <a:ext cx="3574650" cy="28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40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ptember 11 PowerPoint Template" id="{35FEFB74-2B64-0E45-AA43-F16362901C8D}" vid="{0647BF47-3B5A-E34E-804C-31747289C7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NBA PowerPoint Template</Template>
  <TotalTime>1799</TotalTime>
  <Words>377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Office Theme</vt:lpstr>
      <vt:lpstr>The Trade:  Paul vs. Westbrook</vt:lpstr>
      <vt:lpstr>Agenda</vt:lpstr>
      <vt:lpstr>About the Trade project</vt:lpstr>
      <vt:lpstr>Data source used &amp; Analysis approach</vt:lpstr>
      <vt:lpstr>Results Comparative Analysis</vt:lpstr>
      <vt:lpstr>Results Comparative Analysis</vt:lpstr>
      <vt:lpstr>Results Comparative Analysis</vt:lpstr>
      <vt:lpstr>Results Comparative Analysis</vt:lpstr>
      <vt:lpstr>Results </vt:lpstr>
      <vt:lpstr>Results Comparative Analysis</vt:lpstr>
      <vt:lpstr>Results Comparative Analysis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Westbrook Project</dc:title>
  <dc:creator>Nicolas Gomez Bustamante</dc:creator>
  <cp:lastModifiedBy>Sanjay Suresh/JAM/Brenntag</cp:lastModifiedBy>
  <cp:revision>13</cp:revision>
  <dcterms:created xsi:type="dcterms:W3CDTF">2019-07-26T01:29:25Z</dcterms:created>
  <dcterms:modified xsi:type="dcterms:W3CDTF">2019-07-28T20:28:56Z</dcterms:modified>
</cp:coreProperties>
</file>