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7" r:id="rId9"/>
    <p:sldId id="265" r:id="rId10"/>
    <p:sldId id="262" r:id="rId11"/>
    <p:sldId id="266" r:id="rId12"/>
    <p:sldId id="263" r:id="rId13"/>
    <p:sldId id="268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D6EA-C6E5-49AD-B7CF-481C8E9E0671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9F68A-BD2F-421A-989A-FDC45644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2016-2017 Westbrook was the only superstar in OKC (KD left and before PG was traded to OKC)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controversy in the MVP trophy, and bench happiness as an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9F68A-BD2F-421A-989A-FDC456443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ats.nba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/>
              <a:t>Sanjay Suresh, Mitsuko Kitazawa, Nicolas Gomez Bustamante, Nicholas Keller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D64D1-AC6E-4E54-BFCA-DC0A45503309}"/>
              </a:ext>
            </a:extLst>
          </p:cNvPr>
          <p:cNvSpPr txBox="1"/>
          <p:nvPr/>
        </p:nvSpPr>
        <p:spPr>
          <a:xfrm>
            <a:off x="1571347" y="4926926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Points + Assists + Offensive Rebounds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B55D-87B8-4F01-96D8-4C658F713EB7}"/>
              </a:ext>
            </a:extLst>
          </p:cNvPr>
          <p:cNvSpPr txBox="1"/>
          <p:nvPr/>
        </p:nvSpPr>
        <p:spPr>
          <a:xfrm>
            <a:off x="6166713" y="4926926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Steals + Blocks + Defensive Rebounds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1" y="89434"/>
            <a:ext cx="8623663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484C1BCE-1121-4055-A775-BFC7B85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9" y="1068236"/>
            <a:ext cx="6833225" cy="45554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A9C94B8-4262-4D98-B0F2-C226E56E5246}"/>
              </a:ext>
            </a:extLst>
          </p:cNvPr>
          <p:cNvSpPr txBox="1"/>
          <p:nvPr/>
        </p:nvSpPr>
        <p:spPr>
          <a:xfrm>
            <a:off x="3588898" y="5535848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*players with &gt;500 minutes played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FB555E-1D37-4FF5-A910-C7B2EAEB524E}"/>
              </a:ext>
            </a:extLst>
          </p:cNvPr>
          <p:cNvSpPr txBox="1"/>
          <p:nvPr/>
        </p:nvSpPr>
        <p:spPr>
          <a:xfrm>
            <a:off x="1633491" y="5974672"/>
            <a:ext cx="801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Correlation between a players plus minus and their win percent </a:t>
            </a:r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4FD-D069-42A9-A83D-98A0AAD3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Paul and Rockets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03DA1-1DCE-464A-B0C2-2E00635A9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2" y="1727199"/>
            <a:ext cx="2388294" cy="179122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E5B52-118F-4C9B-B7CE-DA481CB6A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1742938"/>
            <a:ext cx="2388292" cy="1791219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3B705E-456C-458A-8F2B-6D4A0EC0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05" y="1691542"/>
            <a:ext cx="2584920" cy="172328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7D976-F8E2-48CF-89A6-04C7A6421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7" y="1691542"/>
            <a:ext cx="2584920" cy="172328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BC2042-C464-4677-9F56-C2785E66B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2" y="4009335"/>
            <a:ext cx="2584923" cy="1723282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69052-F840-4754-9E96-CD61191A7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8" y="3993597"/>
            <a:ext cx="2584923" cy="1723282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5805F-7565-4601-8B9C-5B5CC60C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33" y="3993597"/>
            <a:ext cx="2584922" cy="172328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FCF-EE3F-4F04-A2A6-9E42427AE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8" y="3993597"/>
            <a:ext cx="2584922" cy="17232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FA05DD-68B4-46DB-BD9C-01FEF77446CF}"/>
              </a:ext>
            </a:extLst>
          </p:cNvPr>
          <p:cNvSpPr/>
          <p:nvPr/>
        </p:nvSpPr>
        <p:spPr>
          <a:xfrm>
            <a:off x="4475231" y="262280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64DD-81DF-4F50-8881-D2E73A8A18F0}"/>
              </a:ext>
            </a:extLst>
          </p:cNvPr>
          <p:cNvSpPr/>
          <p:nvPr/>
        </p:nvSpPr>
        <p:spPr>
          <a:xfrm>
            <a:off x="4475231" y="2312666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4B5B-F161-41EA-81DE-08B2141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 Westbrook and OKC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73E438-672A-480A-8890-16214F8DA6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2" y="1802183"/>
            <a:ext cx="2237329" cy="1677996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EABA1-C54D-4AC8-B067-1B2743992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61" y="1802183"/>
            <a:ext cx="2237329" cy="1677997"/>
          </a:xfr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BB028-6325-49E4-A2B9-5BB84E06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" y="4352161"/>
            <a:ext cx="2516995" cy="1677996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8A17F-3CF2-41EE-ADB4-1B7013A50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2" y="1802183"/>
            <a:ext cx="2516996" cy="167799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DFCD1-0A8A-42B8-BF82-1BB00ED44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63" y="1802183"/>
            <a:ext cx="2516996" cy="167799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1D915-ACD0-4B3D-9272-7CE6B2DB2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23" y="4352160"/>
            <a:ext cx="2516996" cy="1677997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A83B3-C398-45F4-9A18-4C692CA56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18" y="4352160"/>
            <a:ext cx="2516996" cy="1677997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B90AB-A920-4298-95BF-72112959BE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14" y="4352159"/>
            <a:ext cx="2516996" cy="167799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C66D67-BD28-4E61-A49B-E60725B59F2B}"/>
              </a:ext>
            </a:extLst>
          </p:cNvPr>
          <p:cNvSpPr/>
          <p:nvPr/>
        </p:nvSpPr>
        <p:spPr>
          <a:xfrm>
            <a:off x="4666635" y="2343152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0A009-B5C8-40BF-851B-D087EE684121}"/>
              </a:ext>
            </a:extLst>
          </p:cNvPr>
          <p:cNvSpPr/>
          <p:nvPr/>
        </p:nvSpPr>
        <p:spPr>
          <a:xfrm>
            <a:off x="4666635" y="2614919"/>
            <a:ext cx="180975" cy="219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fills a different type of role than Chris Paul does because of how different the 2 players are</a:t>
            </a:r>
          </a:p>
          <a:p>
            <a:r>
              <a:rPr lang="en-US" dirty="0"/>
              <a:t>At this point in their careers, Westbrook provides the most value based on his statistics on the offense and defensive side of the ball </a:t>
            </a:r>
          </a:p>
          <a:p>
            <a:r>
              <a:rPr lang="en-US" dirty="0"/>
              <a:t>Westbrook regularly scores more points and rebounds more balls in a game than Chris Paul, which provides more opportunities for his team to score. </a:t>
            </a:r>
          </a:p>
          <a:p>
            <a:r>
              <a:rPr lang="en-US" dirty="0"/>
              <a:t>The statistical analysis shows us that there are many variables in a basketball game that can make it impossible to quantify players against players that are in different situations on their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</a:t>
            </a:r>
          </a:p>
          <a:p>
            <a:r>
              <a:rPr lang="en-US" dirty="0"/>
              <a:t>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compare players to one another statistically to see if one stands above the other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pulled using an API client package that pulls from </a:t>
            </a:r>
            <a:r>
              <a:rPr lang="en-US" dirty="0">
                <a:hlinkClick r:id="rId2" action="ppaction://hlinkfile"/>
              </a:rPr>
              <a:t>stats.nba.com</a:t>
            </a:r>
            <a:endParaRPr lang="en-US" dirty="0"/>
          </a:p>
          <a:p>
            <a:r>
              <a:rPr lang="en-US" dirty="0"/>
              <a:t>This data is recorded by the NBA, so it is therefore the most accurate</a:t>
            </a:r>
          </a:p>
          <a:p>
            <a:r>
              <a:rPr lang="en-US" dirty="0"/>
              <a:t>We had to quickly learn a couple of the different endpoints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2B-0EEE-4BCF-8868-F08E907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45-EC30-4106-84E7-FFB8E90C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Linear Regression was used to first find a correlation between a common player stat (Plus Minus(+/-))  and a players Win Percentage since winning is the goal</a:t>
            </a:r>
          </a:p>
          <a:p>
            <a:r>
              <a:rPr lang="en-US" dirty="0"/>
              <a:t>We then used linear regression to see if there was a correlation between a players +/- and the other stats a player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B176B-DBB3-4DB8-8122-D142B2A44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534561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2227</TotalTime>
  <Words>532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The Trade:  Paul vs. Westbrook</vt:lpstr>
      <vt:lpstr>Agenda</vt:lpstr>
      <vt:lpstr>About the Trade project</vt:lpstr>
      <vt:lpstr>Data</vt:lpstr>
      <vt:lpstr>Analysis Approach</vt:lpstr>
      <vt:lpstr>Results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Regression Analysis</vt:lpstr>
      <vt:lpstr>Chris Paul and Rockets  2018-2019</vt:lpstr>
      <vt:lpstr>Russell Westbrook and OKC 2018-2019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nick keller</cp:lastModifiedBy>
  <cp:revision>29</cp:revision>
  <dcterms:created xsi:type="dcterms:W3CDTF">2019-07-26T01:29:25Z</dcterms:created>
  <dcterms:modified xsi:type="dcterms:W3CDTF">2019-07-30T20:35:07Z</dcterms:modified>
</cp:coreProperties>
</file>