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2" r:id="rId10"/>
    <p:sldId id="263" r:id="rId11"/>
    <p:sldId id="265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70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3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7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7C2276-65F7-4B11-A85D-143D531A8D7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2A2189E-AFC9-43E2-8301-6A1B84846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.marist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2729948"/>
            <a:ext cx="9418320" cy="2070652"/>
          </a:xfrm>
        </p:spPr>
        <p:txBody>
          <a:bodyPr/>
          <a:lstStyle/>
          <a:p>
            <a:r>
              <a:rPr lang="en-US" dirty="0" smtClean="0"/>
              <a:t>Artistic Stylizer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CMPT 475N-200</a:t>
            </a:r>
          </a:p>
          <a:p>
            <a:r>
              <a:rPr lang="en-US" dirty="0" smtClean="0"/>
              <a:t>Prof. Pablo Rivas</a:t>
            </a:r>
            <a:endParaRPr lang="en-US" dirty="0"/>
          </a:p>
        </p:txBody>
      </p:sp>
      <p:pic>
        <p:nvPicPr>
          <p:cNvPr id="1026" name="Picture 2" descr="https://sp.marist.ai/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33" y="-490330"/>
            <a:ext cx="3803374" cy="38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processing service</a:t>
            </a:r>
          </a:p>
          <a:p>
            <a:r>
              <a:rPr lang="en-US" dirty="0" smtClean="0"/>
              <a:t>Used for watermark removal payment</a:t>
            </a:r>
            <a:endParaRPr lang="en-US" dirty="0"/>
          </a:p>
        </p:txBody>
      </p:sp>
      <p:pic>
        <p:nvPicPr>
          <p:cNvPr id="2052" name="Picture 4" descr="Image result for stri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53" y="5141843"/>
            <a:ext cx="2903469" cy="14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share to their Facebook accounts</a:t>
            </a:r>
          </a:p>
          <a:p>
            <a:r>
              <a:rPr lang="en-US" dirty="0" smtClean="0"/>
              <a:t>Implemented via Facebook SDK for JavaScript</a:t>
            </a:r>
          </a:p>
          <a:p>
            <a:r>
              <a:rPr lang="en-US" dirty="0" smtClean="0"/>
              <a:t>Sharing done on view page</a:t>
            </a:r>
          </a:p>
          <a:p>
            <a:r>
              <a:rPr lang="en-US" dirty="0" smtClean="0"/>
              <a:t>Shares selected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viewed by system administrators</a:t>
            </a:r>
          </a:p>
          <a:p>
            <a:r>
              <a:rPr lang="en-US" dirty="0" smtClean="0"/>
              <a:t>Shows the following:</a:t>
            </a:r>
          </a:p>
          <a:p>
            <a:pPr lvl="1"/>
            <a:r>
              <a:rPr lang="en-US" dirty="0" smtClean="0"/>
              <a:t>Images uploaded</a:t>
            </a:r>
          </a:p>
          <a:p>
            <a:pPr lvl="1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Data uploaded (MB)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7" y="3803580"/>
            <a:ext cx="10610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9/26: Design complete</a:t>
            </a:r>
          </a:p>
          <a:p>
            <a:r>
              <a:rPr lang="en-US" dirty="0" smtClean="0"/>
              <a:t>10/17: Basic UI, DB,  and CanvasPop completed</a:t>
            </a:r>
            <a:r>
              <a:rPr lang="en-US" dirty="0"/>
              <a:t> </a:t>
            </a:r>
            <a:r>
              <a:rPr lang="en-US" dirty="0" smtClean="0"/>
              <a:t>(early demo)</a:t>
            </a:r>
          </a:p>
          <a:p>
            <a:r>
              <a:rPr lang="en-US" dirty="0" smtClean="0"/>
              <a:t>10/31: New Style API and Stripe implemented</a:t>
            </a:r>
          </a:p>
          <a:p>
            <a:r>
              <a:rPr lang="en-US" dirty="0" smtClean="0"/>
              <a:t>11/7: Project prototype complete (mature demo)</a:t>
            </a:r>
          </a:p>
          <a:p>
            <a:r>
              <a:rPr lang="en-US" dirty="0" smtClean="0"/>
              <a:t>11/14: Watermarking implemented</a:t>
            </a:r>
          </a:p>
          <a:p>
            <a:r>
              <a:rPr lang="en-US" dirty="0" smtClean="0"/>
              <a:t>11/16: First CanvasPop order made</a:t>
            </a:r>
          </a:p>
          <a:p>
            <a:r>
              <a:rPr lang="en-US" dirty="0" smtClean="0"/>
              <a:t>12/12: Final deliverable, presentation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1872" y="141930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623" b="8867"/>
          <a:stretch/>
        </p:blipFill>
        <p:spPr>
          <a:xfrm>
            <a:off x="8010318" y="889760"/>
            <a:ext cx="1955317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https://sp.marist.ai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3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Klacik – CS</a:t>
            </a:r>
          </a:p>
          <a:p>
            <a:r>
              <a:rPr lang="en-US" dirty="0" smtClean="0"/>
              <a:t>Brandon Litwin – CS</a:t>
            </a:r>
          </a:p>
          <a:p>
            <a:r>
              <a:rPr lang="en-US" dirty="0" smtClean="0"/>
              <a:t>Ian Sniffen – CS</a:t>
            </a:r>
          </a:p>
          <a:p>
            <a:r>
              <a:rPr lang="en-US" dirty="0" smtClean="0"/>
              <a:t>Nicole Padrazo – IT</a:t>
            </a:r>
          </a:p>
          <a:p>
            <a:r>
              <a:rPr lang="en-US" dirty="0" smtClean="0"/>
              <a:t>Kevin Kleinschmidt -IS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platform to serve users requesting to process a stylized picture</a:t>
            </a:r>
          </a:p>
          <a:p>
            <a:r>
              <a:rPr lang="en-US" dirty="0" smtClean="0"/>
              <a:t>Machine learning API that performs image style transfer</a:t>
            </a:r>
          </a:p>
          <a:p>
            <a:r>
              <a:rPr lang="en-US" dirty="0" smtClean="0"/>
              <a:t>Data store for user credentials and photos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160" y="4080202"/>
            <a:ext cx="3861352" cy="1735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45" y="4004468"/>
            <a:ext cx="1978050" cy="1981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" y="4080202"/>
            <a:ext cx="3848144" cy="1725030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4213496" y="4783863"/>
            <a:ext cx="375345" cy="3177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6620595" y="4796407"/>
            <a:ext cx="472565" cy="3177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Upload and style images</a:t>
            </a:r>
          </a:p>
          <a:p>
            <a:r>
              <a:rPr lang="en-US" dirty="0" smtClean="0"/>
              <a:t>View previous uploads</a:t>
            </a:r>
          </a:p>
          <a:p>
            <a:r>
              <a:rPr lang="en-US" dirty="0" smtClean="0"/>
              <a:t>Watermark</a:t>
            </a:r>
          </a:p>
          <a:p>
            <a:r>
              <a:rPr lang="en-US" dirty="0" smtClean="0"/>
              <a:t>CanvasPop ordering</a:t>
            </a:r>
          </a:p>
          <a:p>
            <a:r>
              <a:rPr lang="en-US" dirty="0" smtClean="0"/>
              <a:t>Social media sharing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7957" y="1440897"/>
            <a:ext cx="5943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009" y="1828800"/>
            <a:ext cx="761708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Style Transfer in 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API developed by Logan Engstrom</a:t>
            </a:r>
          </a:p>
          <a:p>
            <a:r>
              <a:rPr lang="en-US" dirty="0" smtClean="0"/>
              <a:t>Uses Tensorflow for API training</a:t>
            </a:r>
          </a:p>
          <a:p>
            <a:r>
              <a:rPr lang="en-US" dirty="0" smtClean="0"/>
              <a:t>We provide six default styles to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288665"/>
            <a:ext cx="10020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18.04 server</a:t>
            </a:r>
          </a:p>
          <a:p>
            <a:r>
              <a:rPr lang="en-US" dirty="0" smtClean="0"/>
              <a:t>Apache Webserver</a:t>
            </a:r>
          </a:p>
          <a:p>
            <a:r>
              <a:rPr lang="en-US" dirty="0" smtClean="0"/>
              <a:t>Postgres DB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Watermarking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images uploaded are watermarked</a:t>
            </a:r>
          </a:p>
          <a:p>
            <a:r>
              <a:rPr lang="en-US" dirty="0" smtClean="0"/>
              <a:t>Watermarks can be removed with purchase</a:t>
            </a:r>
          </a:p>
          <a:p>
            <a:r>
              <a:rPr lang="en-US" dirty="0" smtClean="0"/>
              <a:t>Completed with PHP functions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9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printing service</a:t>
            </a:r>
          </a:p>
          <a:p>
            <a:r>
              <a:rPr lang="en-US" dirty="0" smtClean="0"/>
              <a:t>Uses a pop-up store</a:t>
            </a:r>
          </a:p>
          <a:p>
            <a:r>
              <a:rPr lang="en-US" dirty="0" smtClean="0"/>
              <a:t>All payment and processing handled by CanvasPop</a:t>
            </a:r>
            <a:endParaRPr lang="en-US" dirty="0"/>
          </a:p>
        </p:txBody>
      </p:sp>
      <p:pic>
        <p:nvPicPr>
          <p:cNvPr id="1026" name="Picture 2" descr="CanvasP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49" y="5856287"/>
            <a:ext cx="35052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351</TotalTime>
  <Words>261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Artistic Stylizer Platform</vt:lpstr>
      <vt:lpstr>Meet the Team</vt:lpstr>
      <vt:lpstr>Our Application</vt:lpstr>
      <vt:lpstr>Features</vt:lpstr>
      <vt:lpstr>Database Design</vt:lpstr>
      <vt:lpstr>Fast Style Transfer in Tensorflow</vt:lpstr>
      <vt:lpstr>IT Infrastructure</vt:lpstr>
      <vt:lpstr>Image Watermarking</vt:lpstr>
      <vt:lpstr>CanvasPop</vt:lpstr>
      <vt:lpstr>Stripe</vt:lpstr>
      <vt:lpstr>Social Media Sharing</vt:lpstr>
      <vt:lpstr>System Logs</vt:lpstr>
      <vt:lpstr>Project Timeline</vt:lpstr>
      <vt:lpstr>Thank You!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Stylizer Platform: Pastyle</dc:title>
  <dc:creator>Kevin Kleinschmidt</dc:creator>
  <cp:lastModifiedBy>Kevin Kleinschmidt</cp:lastModifiedBy>
  <cp:revision>22</cp:revision>
  <dcterms:created xsi:type="dcterms:W3CDTF">2018-12-09T23:23:53Z</dcterms:created>
  <dcterms:modified xsi:type="dcterms:W3CDTF">2018-12-12T18:37:07Z</dcterms:modified>
</cp:coreProperties>
</file>