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itsa Belcheva" initials="RB" lastIdx="1" clrIdx="0">
    <p:extLst>
      <p:ext uri="{19B8F6BF-5375-455C-9EA6-DF929625EA0E}">
        <p15:presenceInfo xmlns:p15="http://schemas.microsoft.com/office/powerpoint/2012/main" userId="Ralitsa Belch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599" autoAdjust="0"/>
  </p:normalViewPr>
  <p:slideViewPr>
    <p:cSldViewPr>
      <p:cViewPr varScale="1">
        <p:scale>
          <a:sx n="87" d="100"/>
          <a:sy n="87" d="100"/>
        </p:scale>
        <p:origin x="39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hname.com/fh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Файлове и директории и </a:t>
            </a:r>
            <a:r>
              <a:rPr lang="ru-RU" dirty="0"/>
              <a:t>Права за контрол на достъпа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930-857D-4BCA-BB17-54B98A9F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за промяна на достъпа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304B-E703-419B-9C08-1F9288B7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chown</a:t>
            </a:r>
            <a:r>
              <a:rPr lang="en-US" b="1" dirty="0"/>
              <a:t>  :</a:t>
            </a:r>
            <a:r>
              <a:rPr lang="bg-BG" b="1" dirty="0"/>
              <a:t> Променя собственоста на файл или директория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b="1" dirty="0" err="1"/>
              <a:t>chmod</a:t>
            </a:r>
            <a:r>
              <a:rPr lang="en-US" b="1" dirty="0"/>
              <a:t> :</a:t>
            </a:r>
            <a:r>
              <a:rPr lang="en-US" b="1" dirty="0" err="1"/>
              <a:t>groupname</a:t>
            </a:r>
            <a:r>
              <a:rPr lang="en-US" b="1" dirty="0"/>
              <a:t> </a:t>
            </a:r>
            <a:r>
              <a:rPr lang="en-US" b="1" dirty="0" err="1"/>
              <a:t>file.extension</a:t>
            </a:r>
            <a:endParaRPr lang="en-US" b="1" dirty="0"/>
          </a:p>
          <a:p>
            <a:r>
              <a:rPr lang="en-US" b="1" dirty="0" err="1"/>
              <a:t>chmod</a:t>
            </a:r>
            <a:r>
              <a:rPr lang="en-US" b="1" dirty="0"/>
              <a:t> : </a:t>
            </a:r>
            <a:r>
              <a:rPr lang="bg-BG" b="1" dirty="0"/>
              <a:t>Променя вида на файла,  променяйки неговите права.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chmod</a:t>
            </a:r>
            <a:r>
              <a:rPr lang="en-US" b="1" dirty="0"/>
              <a:t> u(user) g(group) o(others) |</a:t>
            </a:r>
            <a:r>
              <a:rPr lang="en-US" b="1" dirty="0" err="1"/>
              <a:t>rwx</a:t>
            </a:r>
            <a:r>
              <a:rPr lang="en-US" b="1" dirty="0"/>
              <a:t>|</a:t>
            </a:r>
            <a:endParaRPr lang="bg-BG" b="1" dirty="0"/>
          </a:p>
          <a:p>
            <a:r>
              <a:rPr lang="en-US" b="1" dirty="0" err="1"/>
              <a:t>chgrp</a:t>
            </a:r>
            <a:r>
              <a:rPr lang="en-US" b="1" dirty="0"/>
              <a:t> : </a:t>
            </a:r>
            <a:r>
              <a:rPr lang="bg-BG" b="1" dirty="0"/>
              <a:t>Променя групата собственик на файл.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3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C681-7E55-452C-A2CE-E1F252EC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C9F8-7C2E-401B-9DAE-8429DE95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SUID: set user id bit. </a:t>
            </a:r>
            <a:r>
              <a:rPr lang="bg-BG" dirty="0"/>
              <a:t>Файлове които съдържат </a:t>
            </a:r>
            <a:r>
              <a:rPr lang="en-US" dirty="0"/>
              <a:t>‘s’</a:t>
            </a:r>
            <a:r>
              <a:rPr lang="bg-BG" dirty="0"/>
              <a:t> на мястото на </a:t>
            </a:r>
            <a:r>
              <a:rPr lang="en-US" dirty="0"/>
              <a:t>‘x’</a:t>
            </a:r>
          </a:p>
          <a:p>
            <a:pPr marL="0" indent="0">
              <a:buNone/>
            </a:pPr>
            <a:r>
              <a:rPr lang="bg-BG" dirty="0"/>
              <a:t>в колоната на потребителя. Имайте в предвид, че тази опция вече не работи на баш скриптове. Също много файлови системи могат да бъдат маунтнати с </a:t>
            </a:r>
            <a:r>
              <a:rPr lang="en-US" dirty="0"/>
              <a:t>‘</a:t>
            </a:r>
            <a:r>
              <a:rPr lang="en-US" dirty="0" err="1"/>
              <a:t>nosuid</a:t>
            </a:r>
            <a:r>
              <a:rPr lang="en-US" dirty="0"/>
              <a:t>’ option.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Някой програми го имат. Като например </a:t>
            </a:r>
            <a:r>
              <a:rPr lang="en-US" dirty="0"/>
              <a:t>passwd.</a:t>
            </a:r>
          </a:p>
          <a:p>
            <a:r>
              <a:rPr lang="bg-BG" dirty="0"/>
              <a:t>Премахнато е с цел повече </a:t>
            </a:r>
            <a:r>
              <a:rPr lang="en-US" dirty="0"/>
              <a:t>security</a:t>
            </a:r>
            <a:r>
              <a:rPr lang="bg-B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EEEBFA-8773-4497-A30B-9DE979DA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982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</a:t>
            </a:r>
            <a:r>
              <a:rPr lang="en-US" sz="1600" dirty="0" err="1"/>
              <a:t>chmod</a:t>
            </a:r>
            <a:r>
              <a:rPr lang="en-US" sz="1600" dirty="0"/>
              <a:t> 760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ls -l</a:t>
            </a:r>
          </a:p>
          <a:p>
            <a:pPr marL="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rwxrw</a:t>
            </a:r>
            <a:r>
              <a:rPr lang="en-US" sz="1600" dirty="0"/>
              <a:t>---- 1 nick </a:t>
            </a:r>
            <a:r>
              <a:rPr lang="en-US" sz="1600" dirty="0" err="1"/>
              <a:t>nick</a:t>
            </a:r>
            <a:r>
              <a:rPr lang="en-US" sz="1600" dirty="0"/>
              <a:t> 3 Jul 30 16:43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</a:t>
            </a:r>
            <a:r>
              <a:rPr lang="en-US" sz="1600" dirty="0" err="1"/>
              <a:t>chmod</a:t>
            </a:r>
            <a:r>
              <a:rPr lang="en-US" sz="1600" dirty="0"/>
              <a:t> 0764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ls -l</a:t>
            </a:r>
          </a:p>
          <a:p>
            <a:pPr marL="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rwxrw</a:t>
            </a:r>
            <a:r>
              <a:rPr lang="en-US" sz="1600" dirty="0"/>
              <a:t>-r-- 1 nick </a:t>
            </a:r>
            <a:r>
              <a:rPr lang="en-US" sz="1600" dirty="0" err="1"/>
              <a:t>nick</a:t>
            </a:r>
            <a:r>
              <a:rPr lang="en-US" sz="1600" dirty="0"/>
              <a:t> 3 Jul 30 16:43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</a:t>
            </a:r>
            <a:r>
              <a:rPr lang="en-US" sz="1600" dirty="0" err="1"/>
              <a:t>chmod</a:t>
            </a:r>
            <a:r>
              <a:rPr lang="en-US" sz="1600" dirty="0"/>
              <a:t> 4764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ls -l</a:t>
            </a:r>
          </a:p>
          <a:p>
            <a:pPr marL="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rwsrw</a:t>
            </a:r>
            <a:r>
              <a:rPr lang="en-US" sz="1600" dirty="0"/>
              <a:t>-r-- 1 nick </a:t>
            </a:r>
            <a:r>
              <a:rPr lang="en-US" sz="1600" dirty="0" err="1"/>
              <a:t>nick</a:t>
            </a:r>
            <a:r>
              <a:rPr lang="en-US" sz="1600" dirty="0"/>
              <a:t> 3 Jul 30 16:43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</a:t>
            </a:r>
            <a:r>
              <a:rPr lang="en-US" sz="1600" dirty="0" err="1"/>
              <a:t>chmod</a:t>
            </a:r>
            <a:r>
              <a:rPr lang="en-US" sz="1600" dirty="0"/>
              <a:t> 0764 test.sh</a:t>
            </a:r>
          </a:p>
          <a:p>
            <a:pPr marL="0" indent="0">
              <a:buNone/>
            </a:pPr>
            <a:r>
              <a:rPr lang="en-US" sz="1600" dirty="0" err="1"/>
              <a:t>nick@fly</a:t>
            </a:r>
            <a:r>
              <a:rPr lang="en-US" sz="1600" dirty="0"/>
              <a:t>:~$ ls -l</a:t>
            </a:r>
          </a:p>
          <a:p>
            <a:pPr marL="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rwxrw</a:t>
            </a:r>
            <a:r>
              <a:rPr lang="en-US" sz="1600" dirty="0"/>
              <a:t>-r-- 1 nick </a:t>
            </a:r>
            <a:r>
              <a:rPr lang="en-US" sz="1600" dirty="0" err="1"/>
              <a:t>nick</a:t>
            </a:r>
            <a:r>
              <a:rPr lang="en-US" sz="1600" dirty="0"/>
              <a:t> 3 Jul 30 16:43 test.sh</a:t>
            </a:r>
          </a:p>
        </p:txBody>
      </p:sp>
    </p:spTree>
    <p:extLst>
      <p:ext uri="{BB962C8B-B14F-4D97-AF65-F5344CB8AC3E}">
        <p14:creationId xmlns:p14="http://schemas.microsoft.com/office/powerpoint/2010/main" val="2450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59A9-D85D-45CC-9598-9028C6EC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D8AC-9BED-4640-9EFC-0E3FFAD7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nick@fly</a:t>
            </a:r>
            <a:r>
              <a:rPr lang="en-US" dirty="0"/>
              <a:t>:~$ </a:t>
            </a:r>
            <a:r>
              <a:rPr lang="en-US" dirty="0" err="1"/>
              <a:t>chmod</a:t>
            </a:r>
            <a:r>
              <a:rPr lang="en-US" dirty="0"/>
              <a:t> </a:t>
            </a:r>
            <a:r>
              <a:rPr lang="en-US" dirty="0" err="1"/>
              <a:t>u+s</a:t>
            </a:r>
            <a:r>
              <a:rPr lang="en-US" dirty="0"/>
              <a:t> test.sh</a:t>
            </a:r>
          </a:p>
          <a:p>
            <a:pPr marL="0" indent="0">
              <a:buNone/>
            </a:pPr>
            <a:r>
              <a:rPr lang="en-US" dirty="0" err="1"/>
              <a:t>nick@fly</a:t>
            </a:r>
            <a:r>
              <a:rPr lang="en-US" dirty="0"/>
              <a:t>:~$ ls -l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rwsrw</a:t>
            </a:r>
            <a:r>
              <a:rPr lang="en-US" dirty="0"/>
              <a:t>-r-- 1 nick </a:t>
            </a:r>
            <a:r>
              <a:rPr lang="en-US" dirty="0" err="1"/>
              <a:t>nick</a:t>
            </a:r>
            <a:r>
              <a:rPr lang="en-US" dirty="0"/>
              <a:t> 3 Jul 30 16:43 test.sh</a:t>
            </a:r>
          </a:p>
          <a:p>
            <a:pPr marL="0" indent="0">
              <a:buNone/>
            </a:pPr>
            <a:r>
              <a:rPr lang="en-US" dirty="0" err="1"/>
              <a:t>nick@fly</a:t>
            </a:r>
            <a:r>
              <a:rPr lang="en-US" dirty="0"/>
              <a:t>:~$ </a:t>
            </a:r>
            <a:r>
              <a:rPr lang="en-US" dirty="0" err="1"/>
              <a:t>chmod</a:t>
            </a:r>
            <a:r>
              <a:rPr lang="en-US" dirty="0"/>
              <a:t> u-s test.sh</a:t>
            </a:r>
          </a:p>
          <a:p>
            <a:pPr marL="0" indent="0">
              <a:buNone/>
            </a:pPr>
            <a:r>
              <a:rPr lang="en-US" dirty="0" err="1"/>
              <a:t>nick@fly</a:t>
            </a:r>
            <a:r>
              <a:rPr lang="en-US" dirty="0"/>
              <a:t>:~$ ls -l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rwxrw</a:t>
            </a:r>
            <a:r>
              <a:rPr lang="en-US" dirty="0"/>
              <a:t>-r-- 1 nick </a:t>
            </a:r>
            <a:r>
              <a:rPr lang="en-US" dirty="0" err="1"/>
              <a:t>nick</a:t>
            </a:r>
            <a:r>
              <a:rPr lang="en-US" dirty="0"/>
              <a:t> 3 Jul 30 16:43 test.sh</a:t>
            </a:r>
          </a:p>
          <a:p>
            <a:pPr marL="0" indent="0">
              <a:buNone/>
            </a:pPr>
            <a:r>
              <a:rPr lang="en-US" dirty="0" err="1"/>
              <a:t>nick@fly</a:t>
            </a:r>
            <a:r>
              <a:rPr lang="en-US" dirty="0"/>
              <a:t>:~$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676A-5985-4638-87DF-AED9B95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5561-3929-447A-BDE7-8233CBA8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Файлове и папки със </a:t>
            </a:r>
            <a:r>
              <a:rPr lang="en-US" dirty="0"/>
              <a:t>“s” </a:t>
            </a:r>
            <a:r>
              <a:rPr lang="bg-BG" dirty="0"/>
              <a:t>в групата на мястото на </a:t>
            </a:r>
            <a:r>
              <a:rPr lang="en-US" dirty="0"/>
              <a:t>“x”</a:t>
            </a:r>
            <a:r>
              <a:rPr lang="bg-BG" dirty="0"/>
              <a:t>.</a:t>
            </a:r>
          </a:p>
          <a:p>
            <a:r>
              <a:rPr lang="bg-BG" dirty="0"/>
              <a:t>Полезно за споделени папки по група.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AE64-CF5C-49CD-B2CF-E2F2C6DB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AD5C-EC30-45A4-9A69-66BB5624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показва групите в които е един </a:t>
            </a:r>
            <a:r>
              <a:rPr lang="en-US" dirty="0">
                <a:sym typeface="Wingdings" panose="05000000000000000000" pitchFamily="2" charset="2"/>
              </a:rPr>
              <a:t>user</a:t>
            </a: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groupadd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nameofgroup</a:t>
            </a:r>
            <a:r>
              <a:rPr lang="en-US" dirty="0">
                <a:sym typeface="Wingdings" panose="05000000000000000000" pitchFamily="2" charset="2"/>
              </a:rPr>
              <a:t> –</a:t>
            </a:r>
            <a:r>
              <a:rPr lang="bg-BG" dirty="0">
                <a:sym typeface="Wingdings" panose="05000000000000000000" pitchFamily="2" charset="2"/>
              </a:rPr>
              <a:t>добавя група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usermod</a:t>
            </a:r>
            <a:r>
              <a:rPr lang="en-US" dirty="0">
                <a:sym typeface="Wingdings" panose="05000000000000000000" pitchFamily="2" charset="2"/>
              </a:rPr>
              <a:t> –G group username </a:t>
            </a:r>
            <a:r>
              <a:rPr lang="bg-BG" dirty="0">
                <a:sym typeface="Wingdings" panose="05000000000000000000" pitchFamily="2" charset="2"/>
              </a:rPr>
              <a:t>добавяте </a:t>
            </a:r>
            <a:r>
              <a:rPr lang="en-US" dirty="0">
                <a:sym typeface="Wingdings" panose="05000000000000000000" pitchFamily="2" charset="2"/>
              </a:rPr>
              <a:t>user </a:t>
            </a:r>
            <a:r>
              <a:rPr lang="bg-BG" dirty="0">
                <a:sym typeface="Wingdings" panose="05000000000000000000" pitchFamily="2" charset="2"/>
              </a:rPr>
              <a:t>в група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username:group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E314-28DF-41FC-B860-1D1695A0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B16E-B3FE-4279-93D8-C3E0B3C3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su</a:t>
            </a:r>
            <a:r>
              <a:rPr lang="en-US" dirty="0"/>
              <a:t> – root</a:t>
            </a:r>
          </a:p>
          <a:p>
            <a:r>
              <a:rPr lang="en-US" dirty="0" err="1"/>
              <a:t>mkdir</a:t>
            </a:r>
            <a:r>
              <a:rPr lang="en-US" dirty="0"/>
              <a:t> team</a:t>
            </a:r>
          </a:p>
          <a:p>
            <a:r>
              <a:rPr lang="en-US" dirty="0" err="1"/>
              <a:t>groupadd</a:t>
            </a:r>
            <a:r>
              <a:rPr lang="en-US" dirty="0"/>
              <a:t> team</a:t>
            </a:r>
          </a:p>
          <a:p>
            <a:r>
              <a:rPr lang="en-US" dirty="0" err="1"/>
              <a:t>usermod</a:t>
            </a:r>
            <a:r>
              <a:rPr lang="en-US" dirty="0"/>
              <a:t> –G team username</a:t>
            </a:r>
          </a:p>
          <a:p>
            <a:r>
              <a:rPr lang="en-US" dirty="0" err="1"/>
              <a:t>useradd</a:t>
            </a:r>
            <a:r>
              <a:rPr lang="en-US" dirty="0"/>
              <a:t> test</a:t>
            </a:r>
          </a:p>
          <a:p>
            <a:r>
              <a:rPr lang="en-US" dirty="0" err="1"/>
              <a:t>usermod</a:t>
            </a:r>
            <a:r>
              <a:rPr lang="en-US" dirty="0"/>
              <a:t> –G team test</a:t>
            </a:r>
          </a:p>
          <a:p>
            <a:r>
              <a:rPr lang="en-US" dirty="0"/>
              <a:t>touch with 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username:group</a:t>
            </a:r>
            <a:r>
              <a:rPr lang="en-US" dirty="0"/>
              <a:t> directory</a:t>
            </a:r>
          </a:p>
          <a:p>
            <a:r>
              <a:rPr lang="en-US" dirty="0" err="1"/>
              <a:t>chmod</a:t>
            </a:r>
            <a:r>
              <a:rPr lang="en-US" dirty="0"/>
              <a:t> -R 2770 team/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21F-CB1B-4981-9B1F-A09B012D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FA54-D0F6-4A5E-95A7-22DE6DB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Тази пермисия </a:t>
            </a:r>
            <a:r>
              <a:rPr lang="en-US" dirty="0"/>
              <a:t>‘t’ </a:t>
            </a:r>
            <a:r>
              <a:rPr lang="bg-BG" dirty="0"/>
              <a:t>позволява да може само създателя на файла да го изтрие.</a:t>
            </a:r>
          </a:p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srv</a:t>
            </a:r>
            <a:r>
              <a:rPr lang="en-US" dirty="0"/>
              <a:t>/sticky</a:t>
            </a:r>
          </a:p>
          <a:p>
            <a:r>
              <a:rPr lang="en-US" dirty="0"/>
              <a:t>touch /</a:t>
            </a:r>
            <a:r>
              <a:rPr lang="en-US" dirty="0" err="1"/>
              <a:t>srv</a:t>
            </a:r>
            <a:r>
              <a:rPr lang="en-US" dirty="0"/>
              <a:t>/sticky/important </a:t>
            </a:r>
          </a:p>
          <a:p>
            <a:r>
              <a:rPr lang="en-US" dirty="0" err="1"/>
              <a:t>su</a:t>
            </a:r>
            <a:r>
              <a:rPr lang="en-US" dirty="0"/>
              <a:t> test </a:t>
            </a:r>
          </a:p>
          <a:p>
            <a:r>
              <a:rPr lang="en-US" dirty="0"/>
              <a:t>  </a:t>
            </a:r>
            <a:r>
              <a:rPr lang="en-US" dirty="0" err="1"/>
              <a:t>chmod</a:t>
            </a:r>
            <a:r>
              <a:rPr lang="en-US" dirty="0"/>
              <a:t> 1777 /</a:t>
            </a:r>
            <a:r>
              <a:rPr lang="en-US" dirty="0" err="1"/>
              <a:t>srv</a:t>
            </a:r>
            <a:r>
              <a:rPr lang="en-US" dirty="0"/>
              <a:t>/sticky</a:t>
            </a:r>
          </a:p>
        </p:txBody>
      </p:sp>
    </p:spTree>
    <p:extLst>
      <p:ext uri="{BB962C8B-B14F-4D97-AF65-F5344CB8AC3E}">
        <p14:creationId xmlns:p14="http://schemas.microsoft.com/office/powerpoint/2010/main" val="221233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E2366-C266-4575-8CF6-9ED5E10C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547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7C9D-4A43-40CE-8272-FA0AC49B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D386-331F-4799-B52F-C422FDCE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umask</a:t>
            </a:r>
            <a:r>
              <a:rPr lang="en-US" dirty="0"/>
              <a:t> –</a:t>
            </a:r>
            <a:r>
              <a:rPr lang="bg-BG" dirty="0"/>
              <a:t> показва текущите </a:t>
            </a:r>
            <a:r>
              <a:rPr lang="en-US" dirty="0" err="1"/>
              <a:t>umask</a:t>
            </a:r>
            <a:r>
              <a:rPr lang="en-US" dirty="0"/>
              <a:t> </a:t>
            </a:r>
            <a:r>
              <a:rPr lang="bg-BG" dirty="0"/>
              <a:t>настройки</a:t>
            </a:r>
            <a:endParaRPr lang="en-US" dirty="0"/>
          </a:p>
          <a:p>
            <a:r>
              <a:rPr lang="en-US" dirty="0"/>
              <a:t>~/.</a:t>
            </a:r>
            <a:r>
              <a:rPr lang="en-US" dirty="0" err="1"/>
              <a:t>bashrc</a:t>
            </a:r>
            <a:r>
              <a:rPr lang="en-US" dirty="0"/>
              <a:t>, </a:t>
            </a:r>
            <a:r>
              <a:rPr lang="bg-BG" dirty="0"/>
              <a:t>може да бъде приложен върху всички потребители</a:t>
            </a:r>
          </a:p>
          <a:p>
            <a:r>
              <a:rPr lang="bg-BG" dirty="0"/>
              <a:t>Попринцип са 777 за папки, 666 за файлове</a:t>
            </a:r>
          </a:p>
          <a:p>
            <a:r>
              <a:rPr lang="bg-BG" dirty="0"/>
              <a:t>Ако обаче си </a:t>
            </a:r>
            <a:r>
              <a:rPr lang="en-US" dirty="0"/>
              <a:t>user </a:t>
            </a:r>
            <a:r>
              <a:rPr lang="bg-BG" dirty="0"/>
              <a:t>вадиш от 777-002 = 775 , 666-002 = 664</a:t>
            </a:r>
          </a:p>
          <a:p>
            <a:r>
              <a:rPr lang="en-US" dirty="0" err="1"/>
              <a:t>umask</a:t>
            </a:r>
            <a:r>
              <a:rPr lang="en-US" dirty="0"/>
              <a:t> </a:t>
            </a:r>
            <a:r>
              <a:rPr lang="bg-BG" dirty="0"/>
              <a:t>стойност = изваждаш стойноста на </a:t>
            </a:r>
            <a:r>
              <a:rPr lang="en-US" dirty="0"/>
              <a:t>default </a:t>
            </a:r>
            <a:r>
              <a:rPr lang="bg-BG" dirty="0"/>
              <a:t>за да получиш текущо използваните.</a:t>
            </a:r>
          </a:p>
          <a:p>
            <a:r>
              <a:rPr lang="bg-BG" dirty="0"/>
              <a:t>Настройките са зададени от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</a:t>
            </a:r>
            <a:r>
              <a:rPr lang="bg-BG" dirty="0"/>
              <a:t>файла</a:t>
            </a:r>
            <a:r>
              <a:rPr lang="en-US" dirty="0"/>
              <a:t> </a:t>
            </a:r>
            <a:r>
              <a:rPr lang="bg-BG" dirty="0"/>
              <a:t>за цялата система</a:t>
            </a:r>
          </a:p>
          <a:p>
            <a:r>
              <a:rPr lang="bg-BG" dirty="0"/>
              <a:t>Настройките зададени от /</a:t>
            </a:r>
            <a:r>
              <a:rPr lang="en-US" dirty="0" err="1"/>
              <a:t>etc</a:t>
            </a:r>
            <a:r>
              <a:rPr lang="en-US" dirty="0"/>
              <a:t>/user/.</a:t>
            </a:r>
            <a:r>
              <a:rPr lang="en-US" dirty="0" err="1"/>
              <a:t>bashrc</a:t>
            </a:r>
            <a:r>
              <a:rPr lang="en-US" dirty="0"/>
              <a:t> </a:t>
            </a:r>
            <a:r>
              <a:rPr lang="bg-BG" dirty="0"/>
              <a:t>е индивидуално за целият </a:t>
            </a:r>
            <a:r>
              <a:rPr lang="en-US" dirty="0"/>
              <a:t>user.</a:t>
            </a:r>
            <a:endParaRPr lang="bg-BG" dirty="0"/>
          </a:p>
          <a:p>
            <a:r>
              <a:rPr lang="bg-BG" dirty="0"/>
              <a:t>Метод за модифициране на обикновенните пермисии приложени върху файлове и директории които един потребител създава.</a:t>
            </a:r>
          </a:p>
        </p:txBody>
      </p:sp>
    </p:spTree>
    <p:extLst>
      <p:ext uri="{BB962C8B-B14F-4D97-AF65-F5344CB8AC3E}">
        <p14:creationId xmlns:p14="http://schemas.microsoft.com/office/powerpoint/2010/main" val="383171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D6A6-42AF-4E67-9B1A-32C07EE5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Файлове и директории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409E-E3CA-4EE2-B772-61C2EFF7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Блокове, </a:t>
            </a:r>
            <a:r>
              <a:rPr lang="en-US" dirty="0" err="1"/>
              <a:t>inodes</a:t>
            </a:r>
            <a:r>
              <a:rPr lang="en-US" dirty="0"/>
              <a:t>, </a:t>
            </a:r>
            <a:r>
              <a:rPr lang="bg-BG" dirty="0"/>
              <a:t>връзки (</a:t>
            </a:r>
            <a:r>
              <a:rPr lang="en-US" dirty="0"/>
              <a:t>hard </a:t>
            </a:r>
            <a:r>
              <a:rPr lang="bg-BG" dirty="0"/>
              <a:t>и </a:t>
            </a:r>
            <a:r>
              <a:rPr lang="en-US" dirty="0"/>
              <a:t>symbolic links);</a:t>
            </a:r>
            <a:endParaRPr lang="bg-BG" dirty="0"/>
          </a:p>
          <a:p>
            <a:r>
              <a:rPr lang="en-US" dirty="0" err="1"/>
              <a:t>Намиране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файлове</a:t>
            </a:r>
            <a:r>
              <a:rPr lang="en-US" dirty="0"/>
              <a:t> (find, locate, which, </a:t>
            </a:r>
            <a:r>
              <a:rPr lang="en-US" dirty="0" err="1"/>
              <a:t>whereis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C7AD-F420-4696-A026-0FC4F052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0FC9-AE72-4A39-BCC8-89611555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06F56-EF8A-4FD1-897C-122FB533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751912"/>
            <a:ext cx="10164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A79F-E032-452D-BFD1-AF6F8F0A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Ролята на файловата система в линукс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2056-CD14-4863-ADCC-551612B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данните на един компютър се запазят на записващото устройство  по зададен метод:</a:t>
            </a:r>
          </a:p>
          <a:p>
            <a:r>
              <a:rPr lang="bg-BG" dirty="0"/>
              <a:t>Данните са организирани и лесно откриваеми.</a:t>
            </a:r>
          </a:p>
          <a:p>
            <a:r>
              <a:rPr lang="bg-BG" dirty="0"/>
              <a:t>Д</a:t>
            </a:r>
            <a:r>
              <a:rPr lang="ru-RU" dirty="0"/>
              <a:t>анните се съхраняват по устойчив метод.</a:t>
            </a:r>
          </a:p>
          <a:p>
            <a:r>
              <a:rPr lang="bg-BG" dirty="0"/>
              <a:t>Целоста на данните се запазва.</a:t>
            </a:r>
          </a:p>
          <a:p>
            <a:r>
              <a:rPr lang="bg-BG" dirty="0"/>
              <a:t>Данните лесно могат да бъдат достъпени от потребителя по всяко време.</a:t>
            </a:r>
          </a:p>
        </p:txBody>
      </p:sp>
    </p:spTree>
    <p:extLst>
      <p:ext uri="{BB962C8B-B14F-4D97-AF65-F5344CB8AC3E}">
        <p14:creationId xmlns:p14="http://schemas.microsoft.com/office/powerpoint/2010/main" val="2926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1B91-F749-43E2-88E0-8030A70D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https://www.pathname.com/fhs/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AAEA-0961-4BE4-B9A3-B01EB964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Директорна структура:</a:t>
            </a:r>
          </a:p>
          <a:p>
            <a:pPr>
              <a:buFontTx/>
              <a:buChar char="-"/>
            </a:pPr>
            <a:r>
              <a:rPr lang="ru-RU" dirty="0"/>
              <a:t>обърната дървовидна структура с един корен</a:t>
            </a:r>
            <a:r>
              <a:rPr lang="en-US" dirty="0"/>
              <a:t> ( </a:t>
            </a:r>
            <a:r>
              <a:rPr lang="bg-BG" dirty="0"/>
              <a:t>боаб )</a:t>
            </a:r>
          </a:p>
          <a:p>
            <a:pPr>
              <a:buFontTx/>
              <a:buChar char="-"/>
            </a:pPr>
            <a:r>
              <a:rPr lang="bg-BG" dirty="0"/>
              <a:t>Разграничението на малки от големи букви </a:t>
            </a:r>
            <a:r>
              <a:rPr lang="en-US" dirty="0"/>
              <a:t>( case sensitive )</a:t>
            </a:r>
          </a:p>
          <a:p>
            <a:pPr>
              <a:buFontTx/>
              <a:buChar char="-"/>
            </a:pPr>
            <a:r>
              <a:rPr lang="bg-BG" dirty="0"/>
              <a:t>Всяка папка или файл, чието име започва с . (точка) е скрита от нормалният „поглед“</a:t>
            </a:r>
          </a:p>
          <a:p>
            <a:pPr>
              <a:buFontTx/>
              <a:buChar char="-"/>
            </a:pPr>
            <a:r>
              <a:rPr lang="ru-RU" dirty="0"/>
              <a:t>Просто . В папката (директорията) обозначава текущата директория.</a:t>
            </a:r>
          </a:p>
          <a:p>
            <a:pPr>
              <a:buFontTx/>
              <a:buChar char="-"/>
            </a:pPr>
            <a:r>
              <a:rPr lang="ru-RU" dirty="0"/>
              <a:t>Две .. Са предходната ( една папка назад или нагоре към първият клон)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1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316-0D34-4EB3-BDCC-2B22AB97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с цел откриване и локализиране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420-603B-4EB3-B735-3DED7B60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: </a:t>
            </a:r>
            <a:r>
              <a:rPr lang="bg-BG" dirty="0"/>
              <a:t>комадна която търси в локаната база данни за папки и файлове които съвпадат определен критерии.</a:t>
            </a:r>
          </a:p>
          <a:p>
            <a:r>
              <a:rPr lang="en-US" dirty="0" err="1"/>
              <a:t>updatedb</a:t>
            </a:r>
            <a:r>
              <a:rPr lang="en-US" dirty="0"/>
              <a:t> : </a:t>
            </a:r>
            <a:r>
              <a:rPr lang="bg-BG" dirty="0"/>
              <a:t>опреснява локаната база с данни която </a:t>
            </a:r>
            <a:r>
              <a:rPr lang="en-US" dirty="0"/>
              <a:t>locate </a:t>
            </a:r>
            <a:r>
              <a:rPr lang="bg-BG" dirty="0"/>
              <a:t>ползва.</a:t>
            </a:r>
          </a:p>
          <a:p>
            <a:r>
              <a:rPr lang="en-US" dirty="0" err="1"/>
              <a:t>whereis</a:t>
            </a:r>
            <a:r>
              <a:rPr lang="en-US" dirty="0"/>
              <a:t> </a:t>
            </a:r>
            <a:r>
              <a:rPr lang="bg-BG" dirty="0"/>
              <a:t>: това е команда която локализира бинарките, източници и наръчници за команда.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80D-FE0A-42E9-B544-49DC1E9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Блокове, </a:t>
            </a:r>
            <a:r>
              <a:rPr lang="en-US" dirty="0" err="1"/>
              <a:t>inodes</a:t>
            </a:r>
            <a:r>
              <a:rPr lang="en-US" dirty="0"/>
              <a:t>, </a:t>
            </a:r>
            <a:r>
              <a:rPr lang="bg-BG" dirty="0"/>
              <a:t>връзки (</a:t>
            </a:r>
            <a:r>
              <a:rPr lang="en-US" dirty="0"/>
              <a:t>hard </a:t>
            </a:r>
            <a:r>
              <a:rPr lang="bg-BG" dirty="0"/>
              <a:t>и </a:t>
            </a:r>
            <a:r>
              <a:rPr lang="en-US" dirty="0"/>
              <a:t>symbolic links);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70EF-1D35-4E0C-89A1-A7240148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Links: </a:t>
            </a:r>
            <a:r>
              <a:rPr lang="ru-RU" dirty="0"/>
              <a:t>Ефективно, пряк път от един файл в друг</a:t>
            </a:r>
            <a:r>
              <a:rPr lang="en-US" dirty="0"/>
              <a:t>, </a:t>
            </a:r>
            <a:r>
              <a:rPr lang="ru-RU" dirty="0"/>
              <a:t>Малък файл (съдържащ свой собствен inode и път към оригиналния файл)</a:t>
            </a:r>
            <a:r>
              <a:rPr lang="en-US" dirty="0"/>
              <a:t>; </a:t>
            </a:r>
            <a:r>
              <a:rPr lang="ru-RU" dirty="0"/>
              <a:t>Може да „обхваща“ файловите системи и дискове (отдалечени или локални), защото има независим inode</a:t>
            </a:r>
            <a:r>
              <a:rPr lang="en-US" dirty="0"/>
              <a:t>.</a:t>
            </a:r>
          </a:p>
          <a:p>
            <a:r>
              <a:rPr lang="en-US" dirty="0"/>
              <a:t>Symbolic links: </a:t>
            </a:r>
            <a:r>
              <a:rPr lang="bg-BG" dirty="0"/>
              <a:t>Още наречени </a:t>
            </a:r>
            <a:r>
              <a:rPr lang="en-US" dirty="0"/>
              <a:t>(soft), </a:t>
            </a:r>
            <a:r>
              <a:rPr lang="ru-RU" dirty="0"/>
              <a:t>Разрешенията не могат да бъдат променяни, промените ще бъдат (опитани да бъдат) приложени към оригинала</a:t>
            </a:r>
            <a:r>
              <a:rPr lang="en-US" dirty="0"/>
              <a:t> </a:t>
            </a:r>
            <a:r>
              <a:rPr lang="ru-RU" dirty="0"/>
              <a:t>(при условие че са съществували правилните разрешения за потребителя, изпълняващ командата)</a:t>
            </a:r>
            <a:r>
              <a:rPr lang="en-US" dirty="0"/>
              <a:t>, </a:t>
            </a:r>
            <a:r>
              <a:rPr lang="bg-BG" dirty="0"/>
              <a:t>п</a:t>
            </a:r>
            <a:r>
              <a:rPr lang="ru-RU" dirty="0"/>
              <a:t>ремахване на символна връзка (понякога наричана "мека" връзка), премахва само малкия файл и</a:t>
            </a:r>
            <a:r>
              <a:rPr lang="en-US" dirty="0"/>
              <a:t> </a:t>
            </a:r>
            <a:r>
              <a:rPr lang="ru-RU" dirty="0"/>
              <a:t>свързан инод и не засяга оригинала.</a:t>
            </a:r>
          </a:p>
          <a:p>
            <a:r>
              <a:rPr lang="ru-RU" dirty="0"/>
              <a:t>Премахването на оригиналния файл НЕ премахва връзката, а оставя връзката „осиротяла“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9DCC6-6E27-4097-B72F-1A64A253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782088"/>
            <a:ext cx="5943600" cy="7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38A-34C3-4C77-A2D7-835F0020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AA43-CE9A-49EB-98E0-A5DBF1EE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Добавяне на допълнително име към файл или директория, които всъщност сочат към оригиналният файл или</a:t>
            </a:r>
            <a:r>
              <a:rPr lang="en-US" b="1" dirty="0"/>
              <a:t> </a:t>
            </a:r>
            <a:r>
              <a:rPr lang="ru-RU" b="1" dirty="0"/>
              <a:t>директории inode (всъщност това са същите данни на диска)</a:t>
            </a:r>
            <a:r>
              <a:rPr lang="en-US" b="1" dirty="0"/>
              <a:t>.</a:t>
            </a:r>
          </a:p>
          <a:p>
            <a:r>
              <a:rPr lang="ru-RU" b="1" dirty="0"/>
              <a:t>Изтриването на която и да е една от съществуващите твърди връзки просто изтрива препратката към inode, стига</a:t>
            </a:r>
            <a:r>
              <a:rPr lang="en-US" b="1" dirty="0"/>
              <a:t> </a:t>
            </a:r>
            <a:r>
              <a:rPr lang="ru-RU" b="1" dirty="0"/>
              <a:t>съществува всяка друга твърда връзка (или оригиналната), данните в </a:t>
            </a:r>
            <a:r>
              <a:rPr lang="en-US" b="1" dirty="0" err="1"/>
              <a:t>inode</a:t>
            </a:r>
            <a:r>
              <a:rPr lang="en-US" b="1" dirty="0"/>
              <a:t> </a:t>
            </a:r>
            <a:r>
              <a:rPr lang="ru-RU" b="1" dirty="0"/>
              <a:t>остават</a:t>
            </a:r>
            <a:endParaRPr lang="en-US" b="1" dirty="0"/>
          </a:p>
          <a:p>
            <a:r>
              <a:rPr lang="ru-RU" b="1" dirty="0"/>
              <a:t>В резултат на това, че всяка твърда връзка споделя един и същ inode, обаче, твърдите връзки НЕ могат да се „обхващат“ навсякъде</a:t>
            </a:r>
            <a:r>
              <a:rPr lang="en-US" b="1" dirty="0"/>
              <a:t> </a:t>
            </a:r>
            <a:r>
              <a:rPr lang="ru-RU" b="1" dirty="0"/>
              <a:t>файлови системи или дискове (локални или отдалечени)</a:t>
            </a:r>
            <a:endParaRPr lang="en-US" b="1" dirty="0"/>
          </a:p>
          <a:p>
            <a:r>
              <a:rPr lang="ru-RU" b="1" dirty="0"/>
              <a:t>Напълно изтриването на файл с твърди връзки изисква премахване на ВСИЧКИ твърди връзки</a:t>
            </a:r>
            <a:endParaRPr lang="en-US" b="1" dirty="0"/>
          </a:p>
          <a:p>
            <a:r>
              <a:rPr lang="ru-RU" b="1" dirty="0"/>
              <a:t>Твърдите връзки са полезни, за да направят много важни файлове "постоянни" (т.е. поставяне на твърда връзка в</a:t>
            </a:r>
            <a:r>
              <a:rPr lang="en-US" b="1" dirty="0"/>
              <a:t> </a:t>
            </a:r>
            <a:r>
              <a:rPr lang="ru-RU" b="1" dirty="0"/>
              <a:t>Администратор, достъпен само за директория до директория или файл, който никога не трябва да бъде напълно изтрит)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6B8B6-E337-4737-A554-AA6ED234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685800"/>
            <a:ext cx="3428999" cy="4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756-88A9-48F0-9E27-F8B28D3B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220B-E488-4D1A-A7E9-71CA9632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Например - </a:t>
            </a:r>
            <a:r>
              <a:rPr lang="en-US" dirty="0"/>
              <a:t>ln -s myscript.sh yourscript.sh</a:t>
            </a:r>
          </a:p>
          <a:p>
            <a:r>
              <a:rPr lang="bg-BG" dirty="0"/>
              <a:t>Създава символична връзка, наречена „</a:t>
            </a:r>
            <a:r>
              <a:rPr lang="en-US" dirty="0"/>
              <a:t>yourecript.sh“, </a:t>
            </a:r>
            <a:r>
              <a:rPr lang="bg-BG" dirty="0"/>
              <a:t>насочена към „</a:t>
            </a:r>
            <a:r>
              <a:rPr lang="en-US" dirty="0"/>
              <a:t>myscript.sh“</a:t>
            </a:r>
          </a:p>
          <a:p>
            <a:r>
              <a:rPr lang="bg-BG" dirty="0"/>
              <a:t>Например - </a:t>
            </a:r>
            <a:r>
              <a:rPr lang="en-US" dirty="0"/>
              <a:t>ln myscript.sh tvojecript.sh</a:t>
            </a:r>
          </a:p>
          <a:p>
            <a:r>
              <a:rPr lang="bg-BG" dirty="0"/>
              <a:t>Създава твърда връзка (по подразбиране), наречена точка '</a:t>
            </a:r>
            <a:r>
              <a:rPr lang="en-US" dirty="0"/>
              <a:t>tvojecript.sh' </a:t>
            </a:r>
            <a:r>
              <a:rPr lang="bg-BG" dirty="0"/>
              <a:t>към данните в посочената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bg-BG" dirty="0"/>
              <a:t>до от '</a:t>
            </a:r>
            <a:r>
              <a:rPr lang="en-US" dirty="0"/>
              <a:t>myscript.sh’</a:t>
            </a:r>
          </a:p>
          <a:p>
            <a:r>
              <a:rPr lang="en-US" dirty="0"/>
              <a:t>ls </a:t>
            </a:r>
            <a:r>
              <a:rPr lang="ru-RU" dirty="0"/>
              <a:t>-i [име на файл] - може да се използва за намиране на всички връзки за даден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21B6-F3E7-4EA1-BA44-A9169C0F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ADC8-7420-4C5F-A709-DB29A6B9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Блокове:</a:t>
            </a:r>
            <a:r>
              <a:rPr lang="en-US" dirty="0"/>
              <a:t> </a:t>
            </a:r>
            <a:r>
              <a:rPr lang="ru-RU" dirty="0"/>
              <a:t>При изчисляването блокът, понякога наричан физически запис, е последователност от байтове или битове, обикновено съдържаща цял брой записи, имащи максимална дължина; размер на блок. Така структурирани данни се казва, че са блокирани</a:t>
            </a:r>
            <a:r>
              <a:rPr lang="en-US" dirty="0"/>
              <a:t> (Blocked) </a:t>
            </a:r>
            <a:r>
              <a:rPr lang="ru-RU" dirty="0"/>
              <a:t>.</a:t>
            </a:r>
            <a:endParaRPr lang="bg-BG" dirty="0"/>
          </a:p>
          <a:p>
            <a:r>
              <a:rPr lang="en-US" dirty="0" err="1"/>
              <a:t>Inodes</a:t>
            </a:r>
            <a:r>
              <a:rPr lang="en-US" dirty="0"/>
              <a:t>: </a:t>
            </a:r>
            <a:r>
              <a:rPr lang="ru-RU" dirty="0"/>
              <a:t>Inode е структура на данни във файлова система в стил Unix, която описва обект на файлова система като файл или директория. Всеки inode съхранява атрибутите и дисковите блокови местоположения на данните на обекта.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FEA0-A71E-4BF6-8491-41EBC98B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за контрол на достъпа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7F64-6B4E-46EA-8825-5776C641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Правата се разпределят по следният начин:</a:t>
            </a:r>
            <a:endParaRPr lang="en-US" dirty="0"/>
          </a:p>
          <a:p>
            <a:r>
              <a:rPr lang="bg-BG" dirty="0"/>
              <a:t>Символни</a:t>
            </a:r>
          </a:p>
          <a:p>
            <a:pPr>
              <a:buFontTx/>
              <a:buChar char="-"/>
            </a:pPr>
            <a:r>
              <a:rPr lang="en-US" b="1" dirty="0"/>
              <a:t>r = read permission</a:t>
            </a:r>
          </a:p>
          <a:p>
            <a:pPr>
              <a:buFontTx/>
              <a:buChar char="-"/>
            </a:pPr>
            <a:r>
              <a:rPr lang="en-US" b="1" dirty="0"/>
              <a:t>w = write permission</a:t>
            </a:r>
          </a:p>
          <a:p>
            <a:pPr>
              <a:buFontTx/>
              <a:buChar char="-"/>
            </a:pPr>
            <a:r>
              <a:rPr lang="en-US" b="1" dirty="0"/>
              <a:t>x = execute permission</a:t>
            </a:r>
          </a:p>
          <a:p>
            <a:pPr>
              <a:buFontTx/>
              <a:buChar char="-"/>
            </a:pPr>
            <a:r>
              <a:rPr lang="en-US" b="1" dirty="0"/>
              <a:t>- = no permission</a:t>
            </a:r>
            <a:endParaRPr lang="en-US" dirty="0"/>
          </a:p>
          <a:p>
            <a:r>
              <a:rPr lang="bg-BG" dirty="0"/>
              <a:t>Октанли (цифрени)</a:t>
            </a:r>
          </a:p>
          <a:p>
            <a:pPr>
              <a:buFontTx/>
              <a:buChar char="-"/>
            </a:pPr>
            <a:r>
              <a:rPr lang="bg-BG" dirty="0"/>
              <a:t>4 = </a:t>
            </a:r>
            <a:r>
              <a:rPr lang="en-US" dirty="0"/>
              <a:t>read</a:t>
            </a:r>
          </a:p>
          <a:p>
            <a:pPr>
              <a:buFontTx/>
              <a:buChar char="-"/>
            </a:pPr>
            <a:r>
              <a:rPr lang="en-US" dirty="0"/>
              <a:t>2 = write</a:t>
            </a:r>
          </a:p>
          <a:p>
            <a:pPr>
              <a:buFontTx/>
              <a:buChar char="-"/>
            </a:pPr>
            <a:r>
              <a:rPr lang="en-US" dirty="0"/>
              <a:t>1 = execute</a:t>
            </a:r>
          </a:p>
          <a:p>
            <a:pPr>
              <a:buFontTx/>
              <a:buChar char="-"/>
            </a:pPr>
            <a:r>
              <a:rPr lang="en-US" dirty="0"/>
              <a:t>0 = no permission</a:t>
            </a:r>
          </a:p>
        </p:txBody>
      </p:sp>
    </p:spTree>
    <p:extLst>
      <p:ext uri="{BB962C8B-B14F-4D97-AF65-F5344CB8AC3E}">
        <p14:creationId xmlns:p14="http://schemas.microsoft.com/office/powerpoint/2010/main" val="47389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421A-0C87-4383-855C-16306BBC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Първият знак, посочва, че това е директория.</a:t>
            </a:r>
          </a:p>
          <a:p>
            <a:r>
              <a:rPr lang="bg-BG" dirty="0"/>
              <a:t>Първата група от три знака показва потребителя (</a:t>
            </a:r>
            <a:r>
              <a:rPr lang="en-US" dirty="0"/>
              <a:t>user) </a:t>
            </a:r>
            <a:r>
              <a:rPr lang="bg-BG" dirty="0"/>
              <a:t>който кореспондира на </a:t>
            </a:r>
            <a:r>
              <a:rPr lang="en-US" dirty="0"/>
              <a:t>nick </a:t>
            </a:r>
            <a:r>
              <a:rPr lang="bg-BG" dirty="0"/>
              <a:t>в първия случай.</a:t>
            </a:r>
          </a:p>
          <a:p>
            <a:r>
              <a:rPr lang="bg-BG" dirty="0"/>
              <a:t>Втората грпа показва правата на групата, така и ни казва чия е групата</a:t>
            </a:r>
          </a:p>
          <a:p>
            <a:r>
              <a:rPr lang="bg-BG" dirty="0"/>
              <a:t>Третата е на всички останали.</a:t>
            </a:r>
          </a:p>
          <a:p>
            <a:pPr marL="0" indent="0">
              <a:buNone/>
            </a:pPr>
            <a:r>
              <a:rPr lang="bg-BG" dirty="0"/>
              <a:t>Примера показва: Папка на потребителя, върху която той има пълни права, както и потребителите в групата </a:t>
            </a:r>
            <a:r>
              <a:rPr lang="en-US" dirty="0"/>
              <a:t>nick </a:t>
            </a:r>
            <a:r>
              <a:rPr lang="bg-BG" dirty="0"/>
              <a:t>имат същите права върху нея ( пълни ), останалите хора ( потребители ) могат да променят чета и екзекутират също. Тоест файла е на всички.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C8B2D-A8B4-4D3C-A277-04FB668A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41" y="914400"/>
            <a:ext cx="6535062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A2091-61A6-4A7C-98C1-A0649DDC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012" y="104667"/>
            <a:ext cx="142730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D017-6358-4654-B628-D00C5649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- показва</a:t>
            </a:r>
            <a:r>
              <a:rPr lang="bg-BG" dirty="0"/>
              <a:t>, че това е файл, включва скриптове, байнарита, архиви и др.</a:t>
            </a:r>
          </a:p>
          <a:p>
            <a:r>
              <a:rPr lang="en-US" dirty="0"/>
              <a:t>b – </a:t>
            </a:r>
            <a:r>
              <a:rPr lang="bg-BG" dirty="0"/>
              <a:t>показва блоково устройство ( хард дискове и дискове )</a:t>
            </a:r>
            <a:endParaRPr lang="en-US" dirty="0"/>
          </a:p>
          <a:p>
            <a:r>
              <a:rPr lang="en-US" dirty="0"/>
              <a:t>c – </a:t>
            </a:r>
            <a:r>
              <a:rPr lang="bg-BG" dirty="0"/>
              <a:t>периферни устройства.</a:t>
            </a:r>
          </a:p>
          <a:p>
            <a:pPr marL="0" indent="0">
              <a:buNone/>
            </a:pPr>
            <a:r>
              <a:rPr lang="bg-BG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02667-6055-460E-AD62-F7C8CFC5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8" y="381000"/>
            <a:ext cx="1194007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1376</Words>
  <Application>Microsoft Office PowerPoint</Application>
  <PresentationFormat>Custom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Лекция 3 </vt:lpstr>
      <vt:lpstr>Файлове и директории</vt:lpstr>
      <vt:lpstr>Блокове, inodes, връзки (hard и symbolic links);</vt:lpstr>
      <vt:lpstr>Hard links:</vt:lpstr>
      <vt:lpstr>PowerPoint Presentation</vt:lpstr>
      <vt:lpstr>PowerPoint Presentation</vt:lpstr>
      <vt:lpstr>Права за контрол на достъпа</vt:lpstr>
      <vt:lpstr>PowerPoint Presentation</vt:lpstr>
      <vt:lpstr>PowerPoint Presentation</vt:lpstr>
      <vt:lpstr>Команди за промяна на достъпа</vt:lpstr>
      <vt:lpstr>SUID </vt:lpstr>
      <vt:lpstr>PowerPoint Presentation</vt:lpstr>
      <vt:lpstr>PowerPoint Presentation</vt:lpstr>
      <vt:lpstr>SGUID</vt:lpstr>
      <vt:lpstr>PowerPoint Presentation</vt:lpstr>
      <vt:lpstr>PowerPoint Presentation</vt:lpstr>
      <vt:lpstr>Sticky bit</vt:lpstr>
      <vt:lpstr>PowerPoint Presentation</vt:lpstr>
      <vt:lpstr>PowerPoint Presentation</vt:lpstr>
      <vt:lpstr>PowerPoint Presentation</vt:lpstr>
      <vt:lpstr>Ролята на файловата система в линукс </vt:lpstr>
      <vt:lpstr>https://www.pathname.com/fhs/</vt:lpstr>
      <vt:lpstr>Команди с цел откриване и локализиране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 </dc:title>
  <dc:creator>Ralitsa Belcheva</dc:creator>
  <cp:lastModifiedBy>Ralitsa Belcheva</cp:lastModifiedBy>
  <cp:revision>17</cp:revision>
  <dcterms:created xsi:type="dcterms:W3CDTF">2020-07-30T13:27:21Z</dcterms:created>
  <dcterms:modified xsi:type="dcterms:W3CDTF">2020-08-01T13:51:11Z</dcterms:modified>
</cp:coreProperties>
</file>