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0" r:id="rId3"/>
    <p:sldId id="257" r:id="rId4"/>
    <p:sldId id="258" r:id="rId5"/>
    <p:sldId id="259" r:id="rId6"/>
    <p:sldId id="273" r:id="rId7"/>
    <p:sldId id="260" r:id="rId8"/>
    <p:sldId id="261" r:id="rId9"/>
    <p:sldId id="262" r:id="rId10"/>
    <p:sldId id="263" r:id="rId11"/>
    <p:sldId id="271" r:id="rId12"/>
    <p:sldId id="264" r:id="rId13"/>
    <p:sldId id="265" r:id="rId14"/>
    <p:sldId id="266" r:id="rId15"/>
    <p:sldId id="267" r:id="rId16"/>
    <p:sldId id="272" r:id="rId17"/>
    <p:sldId id="268" r:id="rId18"/>
    <p:sldId id="274" r:id="rId19"/>
    <p:sldId id="275" r:id="rId20"/>
    <p:sldId id="276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litsa Belcheva" initials="RB" lastIdx="4" clrIdx="0">
    <p:extLst>
      <p:ext uri="{19B8F6BF-5375-455C-9EA6-DF929625EA0E}">
        <p15:presenceInfo xmlns:p15="http://schemas.microsoft.com/office/powerpoint/2012/main" userId="Ralitsa Belche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20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2T03:24:07.486" idx="4">
    <p:pos x="3500" y="3089"/>
    <p:text>File globbing (wildcard модели)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2T02:15:05.014" idx="1">
    <p:pos x="3782" y="1786"/>
    <p:text>grep ^nick /etc/passwd</p:text>
    <p:extLst>
      <p:ext uri="{C676402C-5697-4E1C-873F-D02D1690AC5C}">
        <p15:threadingInfo xmlns:p15="http://schemas.microsoft.com/office/powerpoint/2012/main" timeZoneBias="-180"/>
      </p:ext>
    </p:extLst>
  </p:cm>
  <p:cm authorId="1" dt="2020-08-02T02:15:12.095" idx="2">
    <p:pos x="3349" y="2139"/>
    <p:text>grep $bash /etc/passwd</p:text>
    <p:extLst>
      <p:ext uri="{C676402C-5697-4E1C-873F-D02D1690AC5C}">
        <p15:threadingInfo xmlns:p15="http://schemas.microsoft.com/office/powerpoint/2012/main" timeZoneBias="-180"/>
      </p:ext>
    </p:extLst>
  </p:cm>
  <p:cm authorId="1" dt="2020-08-02T02:17:47.493" idx="3">
    <p:pos x="3719" y="2485"/>
    <p:text>grep [bash] /etc/passwd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8/8/2020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ize.com/post/linux-tr-command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Лекция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86D3CEB-C760-4107-8EE5-BF4B49E1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99305EB-7A4D-455C-A48A-09A7A0801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/>
          <a:lstStyle/>
          <a:p>
            <a:r>
              <a:rPr lang="bg-BG" dirty="0"/>
              <a:t>Когато напишете командата </a:t>
            </a:r>
            <a:r>
              <a:rPr lang="en-US" dirty="0"/>
              <a:t>ls </a:t>
            </a:r>
            <a:r>
              <a:rPr lang="bg-BG" dirty="0"/>
              <a:t>тя генерира </a:t>
            </a:r>
            <a:r>
              <a:rPr lang="en-US" dirty="0" err="1"/>
              <a:t>stdout</a:t>
            </a:r>
            <a:r>
              <a:rPr lang="bg-BG" dirty="0"/>
              <a:t>, той отива в „кофата“ и после от кофата се появя на екрана.</a:t>
            </a:r>
          </a:p>
          <a:p>
            <a:r>
              <a:rPr lang="bg-BG" dirty="0"/>
              <a:t>Какво можем да правим с него:</a:t>
            </a:r>
          </a:p>
          <a:p>
            <a:pPr>
              <a:buFontTx/>
              <a:buChar char="-"/>
            </a:pPr>
            <a:r>
              <a:rPr lang="bg-BG" dirty="0"/>
              <a:t>Можем даго насочваме по наше желание</a:t>
            </a:r>
          </a:p>
          <a:p>
            <a:pPr>
              <a:buFontTx/>
              <a:buChar char="-"/>
            </a:pPr>
            <a:r>
              <a:rPr lang="en-US" dirty="0"/>
              <a:t>ls –</a:t>
            </a:r>
            <a:r>
              <a:rPr lang="en-US" dirty="0" err="1"/>
              <a:t>lah</a:t>
            </a:r>
            <a:r>
              <a:rPr lang="en-US" dirty="0"/>
              <a:t> &gt;&gt; test.txt</a:t>
            </a:r>
          </a:p>
          <a:p>
            <a:pPr>
              <a:buFontTx/>
              <a:buChar char="-"/>
            </a:pPr>
            <a:r>
              <a:rPr lang="bg-BG" dirty="0"/>
              <a:t>Примера от горе един вид прескача кофата и го слага във файла.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ADB1-CDEC-49EB-A7C4-6B777FA9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0484F-DC8A-4239-8C00-B080D8C30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Piping – позволява STDOUT (изход) на една програма (лявата на pipe) да стане STDIN (вход) на друга (дясната на pipe) </a:t>
            </a:r>
            <a:endParaRPr lang="en-US" dirty="0"/>
          </a:p>
          <a:p>
            <a:r>
              <a:rPr lang="ru-RU" dirty="0"/>
              <a:t>Символът за pipe е | </a:t>
            </a:r>
            <a:endParaRPr lang="en-US" dirty="0"/>
          </a:p>
          <a:p>
            <a:r>
              <a:rPr lang="ru-RU" dirty="0"/>
              <a:t> tee – позволява едновременно запис към STDOUT и към файл</a:t>
            </a:r>
            <a:endParaRPr lang="en-US" dirty="0"/>
          </a:p>
          <a:p>
            <a:r>
              <a:rPr lang="ru-RU" dirty="0"/>
              <a:t>xargs – позволява предаването на списък с аргументи към други програми $ find /etc -name “*.conf” | xargs 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F300-A9B4-41F5-A038-C5CAE98C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Стандартен вход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0276F-295A-417A-92A7-47D4B5DF6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Стандартиният вход (</a:t>
            </a:r>
            <a:r>
              <a:rPr lang="en-US" dirty="0"/>
              <a:t>standard input</a:t>
            </a:r>
            <a:r>
              <a:rPr lang="bg-BG" dirty="0"/>
              <a:t>) е най често зададен от нас използвайки клавиатурата – пишейки командите.</a:t>
            </a:r>
          </a:p>
          <a:p>
            <a:r>
              <a:rPr lang="bg-BG" dirty="0"/>
              <a:t>Но може да бъде и от приложение.</a:t>
            </a:r>
          </a:p>
          <a:p>
            <a:r>
              <a:rPr lang="bg-BG" dirty="0"/>
              <a:t>Файлове и стандартен вход могат да се ползват в стандартният вход на други команди:</a:t>
            </a:r>
          </a:p>
          <a:p>
            <a:pPr>
              <a:buFontTx/>
              <a:buChar char="-"/>
            </a:pPr>
            <a:r>
              <a:rPr lang="bg-BG" dirty="0"/>
              <a:t>със  &lt;, </a:t>
            </a:r>
            <a:r>
              <a:rPr lang="en-US" dirty="0"/>
              <a:t>|</a:t>
            </a:r>
          </a:p>
          <a:p>
            <a:pPr>
              <a:buFontTx/>
              <a:buChar char="-"/>
            </a:pPr>
            <a:r>
              <a:rPr lang="bg-BG" dirty="0"/>
              <a:t>Абривиация – </a:t>
            </a:r>
            <a:r>
              <a:rPr lang="en-US" dirty="0"/>
              <a:t>‘stdin’</a:t>
            </a:r>
          </a:p>
          <a:p>
            <a:pPr>
              <a:buFontTx/>
              <a:buChar char="-"/>
            </a:pPr>
            <a:r>
              <a:rPr lang="bg-BG" dirty="0"/>
              <a:t>Примерно  </a:t>
            </a:r>
            <a:r>
              <a:rPr lang="en-US" dirty="0" err="1"/>
              <a:t>wc</a:t>
            </a:r>
            <a:r>
              <a:rPr lang="en-US" dirty="0"/>
              <a:t> &lt; test.sh.</a:t>
            </a:r>
          </a:p>
          <a:p>
            <a:pPr>
              <a:buFontTx/>
              <a:buChar char="-"/>
            </a:pPr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/passwd | less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2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38D0-E78A-40E9-A1FD-727644F7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Стандартна Грешка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447CA-2825-4F90-9CBA-D56D5045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Стандартна грешка </a:t>
            </a:r>
            <a:r>
              <a:rPr lang="en-US" dirty="0"/>
              <a:t>‘Standard Error’</a:t>
            </a:r>
            <a:endParaRPr lang="bg-BG" dirty="0"/>
          </a:p>
          <a:p>
            <a:r>
              <a:rPr lang="bg-BG" dirty="0"/>
              <a:t>Абривиация </a:t>
            </a:r>
            <a:r>
              <a:rPr lang="en-US" dirty="0"/>
              <a:t>‘stderr’ </a:t>
            </a:r>
            <a:endParaRPr lang="bg-BG" dirty="0"/>
          </a:p>
          <a:p>
            <a:r>
              <a:rPr lang="en-US" dirty="0"/>
              <a:t> </a:t>
            </a:r>
            <a:r>
              <a:rPr lang="bg-BG" dirty="0"/>
              <a:t>Попринцип е излиза на екрана като стандартен изход</a:t>
            </a:r>
          </a:p>
          <a:p>
            <a:r>
              <a:rPr lang="en-US" dirty="0"/>
              <a:t> </a:t>
            </a:r>
            <a:r>
              <a:rPr lang="bg-BG" dirty="0"/>
              <a:t>Има</a:t>
            </a:r>
            <a:r>
              <a:rPr lang="en-US" dirty="0"/>
              <a:t> ‘</a:t>
            </a:r>
            <a:r>
              <a:rPr lang="bg-BG" dirty="0"/>
              <a:t>файлова дръжка</a:t>
            </a:r>
            <a:r>
              <a:rPr lang="en-US" dirty="0"/>
              <a:t>’ </a:t>
            </a:r>
            <a:r>
              <a:rPr lang="bg-BG" dirty="0"/>
              <a:t>– цифра с която е свързана – 2</a:t>
            </a:r>
          </a:p>
          <a:p>
            <a:pPr>
              <a:buFontTx/>
              <a:buChar char="-"/>
            </a:pPr>
            <a:r>
              <a:rPr lang="en-US" dirty="0"/>
              <a:t>stdin </a:t>
            </a:r>
            <a:r>
              <a:rPr lang="bg-BG" dirty="0"/>
              <a:t>е 0</a:t>
            </a:r>
          </a:p>
          <a:p>
            <a:pPr>
              <a:buFontTx/>
              <a:buChar char="-"/>
            </a:pPr>
            <a:r>
              <a:rPr lang="en-US" dirty="0" err="1"/>
              <a:t>stdout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en-US" dirty="0"/>
              <a:t>1</a:t>
            </a:r>
            <a:endParaRPr lang="bg-BG" dirty="0"/>
          </a:p>
          <a:p>
            <a:r>
              <a:rPr lang="en-US" dirty="0"/>
              <a:t>./script.sh </a:t>
            </a:r>
            <a:r>
              <a:rPr lang="bg-BG" dirty="0"/>
              <a:t>== виждаме грешката директно на екрана</a:t>
            </a:r>
            <a:endParaRPr lang="en-US" dirty="0"/>
          </a:p>
          <a:p>
            <a:r>
              <a:rPr lang="en-US" dirty="0"/>
              <a:t>./script.sh 2&gt; error.log</a:t>
            </a:r>
            <a:r>
              <a:rPr lang="bg-BG" dirty="0"/>
              <a:t> пращаме грешката във файл </a:t>
            </a:r>
            <a:endParaRPr lang="en-US" dirty="0"/>
          </a:p>
          <a:p>
            <a:r>
              <a:rPr lang="en-US" dirty="0"/>
              <a:t>./script.sh 2&gt;&amp;1 | less</a:t>
            </a:r>
            <a:r>
              <a:rPr lang="bg-BG" dirty="0"/>
              <a:t> == отваряме грешката дирекнто на екрана с </a:t>
            </a:r>
            <a:r>
              <a:rPr lang="en-US" dirty="0"/>
              <a:t>less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7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60AE-B0FC-4A6A-845B-D2DB2A25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BED6-4176-478E-B0DA-93E7A6ACC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‘tee’ </a:t>
            </a:r>
            <a:r>
              <a:rPr lang="bg-BG" dirty="0"/>
              <a:t>чете данните от </a:t>
            </a:r>
            <a:r>
              <a:rPr lang="en-US" dirty="0"/>
              <a:t>‘stdin’ </a:t>
            </a:r>
            <a:r>
              <a:rPr lang="bg-BG" dirty="0"/>
              <a:t>и записва данните в </a:t>
            </a:r>
            <a:r>
              <a:rPr lang="en-US" dirty="0"/>
              <a:t>‘</a:t>
            </a:r>
            <a:r>
              <a:rPr lang="en-US" dirty="0" err="1"/>
              <a:t>stdout</a:t>
            </a:r>
            <a:r>
              <a:rPr lang="en-US" dirty="0"/>
              <a:t>’.</a:t>
            </a:r>
            <a:r>
              <a:rPr lang="bg-BG" dirty="0"/>
              <a:t> Командата е много полезна за връзване на много команди поглеждайки </a:t>
            </a:r>
            <a:r>
              <a:rPr lang="en-US" dirty="0"/>
              <a:t>‘</a:t>
            </a:r>
            <a:r>
              <a:rPr lang="en-US" dirty="0" err="1"/>
              <a:t>stdout</a:t>
            </a:r>
            <a:r>
              <a:rPr lang="en-US" dirty="0"/>
              <a:t>’ </a:t>
            </a:r>
            <a:r>
              <a:rPr lang="bg-BG" dirty="0"/>
              <a:t>на различни етапи.</a:t>
            </a:r>
          </a:p>
          <a:p>
            <a:r>
              <a:rPr lang="en-US" dirty="0"/>
              <a:t>find . -name 'test*.t*' | tee found.log</a:t>
            </a:r>
          </a:p>
          <a:p>
            <a:r>
              <a:rPr lang="bg-BG" dirty="0"/>
              <a:t>Направете ваша папка в която създайте 20/30 файла.</a:t>
            </a:r>
          </a:p>
          <a:p>
            <a:r>
              <a:rPr lang="bg-BG" dirty="0"/>
              <a:t>След това намерете с </a:t>
            </a:r>
            <a:r>
              <a:rPr lang="en-US" dirty="0"/>
              <a:t>find </a:t>
            </a:r>
            <a:r>
              <a:rPr lang="bg-BG" dirty="0"/>
              <a:t>всички файлове по име и използвайте </a:t>
            </a:r>
            <a:r>
              <a:rPr lang="en-US" dirty="0"/>
              <a:t>tee </a:t>
            </a:r>
            <a:r>
              <a:rPr lang="bg-BG" dirty="0"/>
              <a:t>за да пренасочите </a:t>
            </a:r>
            <a:r>
              <a:rPr lang="en-US" dirty="0"/>
              <a:t>stout </a:t>
            </a:r>
            <a:r>
              <a:rPr lang="bg-BG" dirty="0"/>
              <a:t>във файл.</a:t>
            </a:r>
          </a:p>
          <a:p>
            <a:r>
              <a:rPr lang="en-US" dirty="0"/>
              <a:t>find . </a:t>
            </a:r>
            <a:r>
              <a:rPr lang="en-US"/>
              <a:t>-name 'test*.t*' | tee found.log | sort -n | tee sorted.log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82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F6864-D852-4677-8FE3-ECEE2621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 </a:t>
            </a:r>
            <a:r>
              <a:rPr lang="ru-RU" dirty="0"/>
              <a:t>конвертира, извлича и изтрива символи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46D5-7405-44E7-B37C-FFB768954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b="1" dirty="0"/>
          </a:p>
          <a:p>
            <a:r>
              <a:rPr lang="pl-PL" b="1" dirty="0"/>
              <a:t>cat tr_test.txt | tr “[a-z]” “[A-Z]”</a:t>
            </a:r>
          </a:p>
          <a:p>
            <a:r>
              <a:rPr lang="en-US" b="1" dirty="0"/>
              <a:t>cat tr_test.txt | tr "[:lower:]" "[:upper:]"</a:t>
            </a:r>
          </a:p>
          <a:p>
            <a:r>
              <a:rPr lang="en-US" b="1" dirty="0"/>
              <a:t>echo "WELCOME TO THE TEST FILE" | tr [:space:] ‘\t’</a:t>
            </a:r>
          </a:p>
          <a:p>
            <a:r>
              <a:rPr lang="en-US" b="1" dirty="0"/>
              <a:t>echo "my ID is 12432" | tr -cd [:digit:]</a:t>
            </a:r>
          </a:p>
          <a:p>
            <a:endParaRPr lang="en-US" b="1" dirty="0"/>
          </a:p>
          <a:p>
            <a:r>
              <a:rPr lang="bg-BG" dirty="0"/>
              <a:t>Можем да превеждаме от и към файл:</a:t>
            </a:r>
          </a:p>
          <a:p>
            <a:pPr>
              <a:buFontTx/>
              <a:buChar char="-"/>
            </a:pPr>
            <a:r>
              <a:rPr lang="en-US" b="1" dirty="0"/>
              <a:t>tr '{}' '()' &lt; </a:t>
            </a:r>
            <a:r>
              <a:rPr lang="en-US" b="1" dirty="0" err="1"/>
              <a:t>inputfile</a:t>
            </a:r>
            <a:r>
              <a:rPr lang="en-US" b="1" dirty="0"/>
              <a:t> &gt; </a:t>
            </a:r>
            <a:r>
              <a:rPr lang="en-US" b="1" dirty="0" err="1"/>
              <a:t>outputfile</a:t>
            </a:r>
            <a:endParaRPr lang="bg-BG" b="1" dirty="0"/>
          </a:p>
          <a:p>
            <a:r>
              <a:rPr lang="bg-BG" dirty="0"/>
              <a:t>Да махнем всички не принтиращи се знаци:</a:t>
            </a:r>
          </a:p>
          <a:p>
            <a:pPr>
              <a:buFontTx/>
              <a:buChar char="-"/>
            </a:pPr>
            <a:r>
              <a:rPr lang="en-US" b="1" dirty="0"/>
              <a:t>tr -cd [:print:] &lt; file.txt</a:t>
            </a:r>
            <a:endParaRPr lang="bg-BG" b="1" dirty="0"/>
          </a:p>
          <a:p>
            <a:pPr>
              <a:buFontTx/>
              <a:buChar char="-"/>
            </a:pPr>
            <a:endParaRPr lang="bg-BG" b="1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https://linuxize.com/post/linux-tr-command/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4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201C-B920-4859-AE0D-7AB4190A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D20A5-6291-4C6B-81D6-9FD688AF7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 без опции - конвертиране от един набор символи към друг (ива (извлича) повтарящи се поредни символи и оставя самобикновено се използва за конвертиране на малки към големи букви и обратно): </a:t>
            </a:r>
            <a:endParaRPr lang="en-US" dirty="0"/>
          </a:p>
          <a:p>
            <a:r>
              <a:rPr lang="ru-RU" dirty="0"/>
              <a:t>tr a-z A-Z - опция -s - изтро един от тях (обикновено се използва за сливане на поредни празни редове): </a:t>
            </a:r>
            <a:endParaRPr lang="en-US" dirty="0"/>
          </a:p>
          <a:p>
            <a:r>
              <a:rPr lang="ru-RU" dirty="0"/>
              <a:t>tr -s ‘\n’ - опция -d - изтрива набор от символи (обикновено се използва за премахване на специални символи - например carriage return): tr -d ‘\r’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0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7C04-05B5-432E-91C5-A5C2D93C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  </a:t>
            </a:r>
            <a:r>
              <a:rPr lang="ru-RU" dirty="0"/>
              <a:t>подрежда текст по определени критерии (по подразбиране на лексикален принцип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9BB8-E309-471D-B53E-4B963AB6B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sort filename.txt</a:t>
            </a:r>
          </a:p>
          <a:p>
            <a:r>
              <a:rPr lang="en-US" dirty="0"/>
              <a:t>sort &gt; filename.txt</a:t>
            </a:r>
          </a:p>
          <a:p>
            <a:r>
              <a:rPr lang="en-US" b="1" dirty="0"/>
              <a:t>Syntax :</a:t>
            </a:r>
          </a:p>
          <a:p>
            <a:pPr marL="0" indent="0">
              <a:buNone/>
            </a:pPr>
            <a:r>
              <a:rPr lang="en-US" b="1" dirty="0"/>
              <a:t>$ sort inputfile.txt &gt; filename.txt</a:t>
            </a:r>
          </a:p>
          <a:p>
            <a:pPr marL="0" indent="0">
              <a:buNone/>
            </a:pPr>
            <a:r>
              <a:rPr lang="en-US" b="1" dirty="0"/>
              <a:t>$ sort -o filename.txt inputfile.txt</a:t>
            </a:r>
          </a:p>
          <a:p>
            <a:r>
              <a:rPr lang="en-US" b="1" dirty="0"/>
              <a:t>Reverse Order – sort –R</a:t>
            </a:r>
          </a:p>
          <a:p>
            <a:r>
              <a:rPr lang="en-US" b="1" dirty="0"/>
              <a:t>sort -n filename.txt /// sort -nr filename.txt{random numbers}</a:t>
            </a:r>
          </a:p>
          <a:p>
            <a:r>
              <a:rPr lang="en-US" b="1" dirty="0"/>
              <a:t>sort -k filename.txt </a:t>
            </a:r>
            <a:r>
              <a:rPr lang="bg-BG" b="1" dirty="0"/>
              <a:t>в колони </a:t>
            </a:r>
            <a:endParaRPr lang="en-US" b="1" dirty="0"/>
          </a:p>
          <a:p>
            <a:r>
              <a:rPr lang="en-US" b="1" dirty="0"/>
              <a:t>sort –M </a:t>
            </a:r>
            <a:r>
              <a:rPr lang="bg-BG" b="1" dirty="0"/>
              <a:t>по месеци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157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0A16-9188-404E-B861-4CE621B3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24BC-7770-48CC-89F0-E0FA526A2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uniq - премахва дублираните редове в сортиран файл </a:t>
            </a:r>
            <a:endParaRPr lang="en-US" dirty="0"/>
          </a:p>
          <a:p>
            <a:r>
              <a:rPr lang="ru-RU" dirty="0"/>
              <a:t>Опции:</a:t>
            </a:r>
            <a:endParaRPr lang="en-US" dirty="0"/>
          </a:p>
          <a:p>
            <a:r>
              <a:rPr lang="ru-RU" dirty="0"/>
              <a:t> -i - игнориране на разликата между големи и малки букви </a:t>
            </a:r>
            <a:endParaRPr lang="en-US" dirty="0"/>
          </a:p>
          <a:p>
            <a:r>
              <a:rPr lang="ru-RU" dirty="0"/>
              <a:t>-d - показване само на дублираните редове </a:t>
            </a:r>
            <a:endParaRPr lang="en-US" dirty="0"/>
          </a:p>
          <a:p>
            <a:r>
              <a:rPr lang="ru-RU" dirty="0"/>
              <a:t>-u - показване само на уникалните редове </a:t>
            </a:r>
            <a:endParaRPr lang="en-US" dirty="0"/>
          </a:p>
          <a:p>
            <a:r>
              <a:rPr lang="ru-RU" dirty="0"/>
              <a:t>-c - показване колко пъти се среща даден ред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5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1EF5-2DD7-4D78-990D-7FE97DBA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A66DB-F5FB-4281-88C7-BE441EDE0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 извлича избрани полета от редове текст (използва табулация за разделител по подразбиране). Работи най-добре със структуриран текст (текст с колони)</a:t>
            </a:r>
            <a:endParaRPr lang="en-US" dirty="0"/>
          </a:p>
          <a:p>
            <a:r>
              <a:rPr lang="ru-RU" dirty="0"/>
              <a:t>Опции: -d - избор на разделител </a:t>
            </a:r>
            <a:endParaRPr lang="en-US" dirty="0"/>
          </a:p>
          <a:p>
            <a:r>
              <a:rPr lang="ru-RU" dirty="0"/>
              <a:t>-c - извличане на полета в определен обхват символи </a:t>
            </a:r>
            <a:endParaRPr lang="en-US" dirty="0"/>
          </a:p>
          <a:p>
            <a:r>
              <a:rPr lang="ru-RU" dirty="0"/>
              <a:t>-f - извличане на полета в определен обхват колони </a:t>
            </a:r>
            <a:endParaRPr lang="en-US" dirty="0"/>
          </a:p>
          <a:p>
            <a:r>
              <a:rPr lang="ru-RU" dirty="0"/>
              <a:t>$ cut -d: -f1,3 /etc/passwd root:0 test:1000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5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BBD1-C91D-4548-B524-4246B2BC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796A5-2058-4DCA-880F-54EFC4E0F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Всеки файл е собственост на определен потребител и група </a:t>
            </a:r>
            <a:endParaRPr lang="en-US" dirty="0"/>
          </a:p>
          <a:p>
            <a:r>
              <a:rPr lang="ru-RU" dirty="0"/>
              <a:t> chown – промяна на собствеността на файл (потребител и група) </a:t>
            </a:r>
            <a:endParaRPr lang="en-US" dirty="0"/>
          </a:p>
          <a:p>
            <a:r>
              <a:rPr lang="ru-RU" dirty="0"/>
              <a:t>chgrp – промяна само на груповата собственост на файл </a:t>
            </a:r>
            <a:endParaRPr lang="en-US" dirty="0"/>
          </a:p>
          <a:p>
            <a:r>
              <a:rPr lang="ru-RU" dirty="0"/>
              <a:t>newgrp – временен login към друга първична група </a:t>
            </a:r>
            <a:endParaRPr lang="en-US" dirty="0"/>
          </a:p>
          <a:p>
            <a:r>
              <a:rPr lang="ru-RU" dirty="0"/>
              <a:t> Правата на файловете могат да бъдат представени символично или цифрово </a:t>
            </a:r>
            <a:endParaRPr lang="en-US" dirty="0"/>
          </a:p>
          <a:p>
            <a:r>
              <a:rPr lang="ru-RU" dirty="0"/>
              <a:t>В Линукс се дефинират права за четене, запис и изпълнение за потребителя собственик, за групата собственик и за всички останали потребители </a:t>
            </a:r>
            <a:endParaRPr lang="en-US" dirty="0"/>
          </a:p>
          <a:p>
            <a:r>
              <a:rPr lang="ru-RU" dirty="0"/>
              <a:t>umask – настройва правата по подразбиране на файлове и директории </a:t>
            </a:r>
            <a:endParaRPr lang="en-US" dirty="0"/>
          </a:p>
          <a:p>
            <a:r>
              <a:rPr lang="ru-RU" dirty="0"/>
              <a:t>chmod – промяна на правата на файлове и директории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1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983A-53DF-4F37-B77F-676261A0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7348-769B-4B6F-A589-369CBDCBD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expand - превръща табулациите (TAB) в празни места (SPACE) </a:t>
            </a:r>
            <a:endParaRPr lang="en-US" dirty="0"/>
          </a:p>
          <a:p>
            <a:r>
              <a:rPr lang="ru-RU" dirty="0"/>
              <a:t>unexpand - превръща празни места (SPACE) в табулации (TAB) </a:t>
            </a:r>
            <a:endParaRPr lang="en-US" dirty="0"/>
          </a:p>
          <a:p>
            <a:r>
              <a:rPr lang="ru-RU" dirty="0"/>
              <a:t>fmt - форматира текстови файл по определни критерии </a:t>
            </a:r>
            <a:endParaRPr lang="en-US" dirty="0"/>
          </a:p>
          <a:p>
            <a:r>
              <a:rPr lang="ru-RU" dirty="0"/>
              <a:t>join - съединява редове от два файла на база общо поле </a:t>
            </a:r>
            <a:endParaRPr lang="en-US" dirty="0"/>
          </a:p>
          <a:p>
            <a:r>
              <a:rPr lang="ru-RU" dirty="0"/>
              <a:t>nl - номерира редовете от файл </a:t>
            </a:r>
            <a:endParaRPr lang="en-US" dirty="0"/>
          </a:p>
          <a:p>
            <a:r>
              <a:rPr lang="ru-RU" dirty="0"/>
              <a:t>od - показва съдържанието на файл в различни формати (осмичен по подразбиране) </a:t>
            </a:r>
            <a:endParaRPr lang="en-US" dirty="0"/>
          </a:p>
          <a:p>
            <a:r>
              <a:rPr lang="ru-RU" dirty="0"/>
              <a:t>pr - страницира или подрежда в колони файл като подготовка за принтиране </a:t>
            </a:r>
            <a:endParaRPr lang="en-US" dirty="0"/>
          </a:p>
          <a:p>
            <a:r>
              <a:rPr lang="ru-RU" dirty="0"/>
              <a:t>split - разделя текст на равни части и ги записва във файлове с определен префикс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3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05FE-E8C3-4C85-9FF5-D81BEC95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1FE7-C61D-43D5-9143-0B824947C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find . </a:t>
            </a:r>
            <a:r>
              <a:rPr lang="bg-BG" dirty="0">
                <a:sym typeface="Wingdings" panose="05000000000000000000" pitchFamily="2" charset="2"/>
              </a:rPr>
              <a:t> намира всичко в директорията и под нея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find </a:t>
            </a:r>
            <a:r>
              <a:rPr lang="bg-BG" dirty="0">
                <a:sym typeface="Wingdings" panose="05000000000000000000" pitchFamily="2" charset="2"/>
              </a:rPr>
              <a:t>име на директория  намирате всички директории свързани с нея</a:t>
            </a:r>
          </a:p>
          <a:p>
            <a:r>
              <a:rPr lang="en-US" dirty="0"/>
              <a:t>find </a:t>
            </a:r>
            <a:r>
              <a:rPr lang="bg-BG" dirty="0"/>
              <a:t>. </a:t>
            </a:r>
            <a:r>
              <a:rPr lang="en-US" dirty="0"/>
              <a:t>–type d</a:t>
            </a:r>
            <a:r>
              <a:rPr lang="bg-BG" dirty="0"/>
              <a:t> </a:t>
            </a:r>
            <a:r>
              <a:rPr lang="bg-BG" dirty="0">
                <a:sym typeface="Wingdings" panose="05000000000000000000" pitchFamily="2" charset="2"/>
              </a:rPr>
              <a:t> ще намери всички директории без файлове</a:t>
            </a:r>
          </a:p>
          <a:p>
            <a:r>
              <a:rPr lang="en-US" dirty="0">
                <a:sym typeface="Wingdings" panose="05000000000000000000" pitchFamily="2" charset="2"/>
              </a:rPr>
              <a:t>find  . –type f </a:t>
            </a:r>
            <a:r>
              <a:rPr lang="bg-BG" dirty="0">
                <a:sym typeface="Wingdings" panose="05000000000000000000" pitchFamily="2" charset="2"/>
              </a:rPr>
              <a:t> ще намери всички файлове</a:t>
            </a:r>
          </a:p>
          <a:p>
            <a:r>
              <a:rPr lang="en-US" dirty="0">
                <a:sym typeface="Wingdings" panose="05000000000000000000" pitchFamily="2" charset="2"/>
              </a:rPr>
              <a:t>find . –type f –name “</a:t>
            </a:r>
            <a:r>
              <a:rPr lang="bg-BG" dirty="0">
                <a:sym typeface="Wingdings" panose="05000000000000000000" pitchFamily="2" charset="2"/>
              </a:rPr>
              <a:t>и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/>
              <a:t>sudo</a:t>
            </a:r>
            <a:r>
              <a:rPr lang="en-US" dirty="0"/>
              <a:t> find -type f -name "test*” </a:t>
            </a:r>
            <a:r>
              <a:rPr lang="bg-BG" dirty="0"/>
              <a:t>астерикса ще го направи </a:t>
            </a:r>
            <a:r>
              <a:rPr lang="en-US" dirty="0"/>
              <a:t>wildcard</a:t>
            </a:r>
          </a:p>
          <a:p>
            <a:r>
              <a:rPr lang="en-US" dirty="0" err="1"/>
              <a:t>sudo</a:t>
            </a:r>
            <a:r>
              <a:rPr lang="en-US" dirty="0"/>
              <a:t> find . -type f -</a:t>
            </a:r>
            <a:r>
              <a:rPr lang="en-US" dirty="0" err="1"/>
              <a:t>iname</a:t>
            </a:r>
            <a:r>
              <a:rPr lang="en-US" dirty="0"/>
              <a:t> "test* </a:t>
            </a:r>
            <a:r>
              <a:rPr lang="bg-BG" dirty="0"/>
              <a:t>ще извади </a:t>
            </a:r>
            <a:r>
              <a:rPr lang="en-US" dirty="0"/>
              <a:t>case insensitive </a:t>
            </a:r>
          </a:p>
          <a:p>
            <a:r>
              <a:rPr lang="en-US" dirty="0"/>
              <a:t>find -type f -</a:t>
            </a:r>
            <a:r>
              <a:rPr lang="en-US" dirty="0" err="1"/>
              <a:t>iname</a:t>
            </a:r>
            <a:r>
              <a:rPr lang="en-US" dirty="0"/>
              <a:t> "*.txt"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6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EC16-22CA-44E5-847C-86801EC4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875CA-7938-467E-8C9A-03E22C235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find . -type f -</a:t>
            </a:r>
            <a:r>
              <a:rPr lang="en-US" dirty="0" err="1"/>
              <a:t>mmin</a:t>
            </a:r>
            <a:r>
              <a:rPr lang="en-US" dirty="0"/>
              <a:t> -10 </a:t>
            </a:r>
            <a:r>
              <a:rPr lang="bg-BG" dirty="0">
                <a:sym typeface="Wingdings" panose="05000000000000000000" pitchFamily="2" charset="2"/>
              </a:rPr>
              <a:t> намира файлове модифицирани в последните 10 мин. (по малко от десет минути + значи повече)</a:t>
            </a:r>
          </a:p>
          <a:p>
            <a:endParaRPr lang="en-US" dirty="0"/>
          </a:p>
          <a:p>
            <a:r>
              <a:rPr lang="bg-BG" dirty="0"/>
              <a:t>-</a:t>
            </a:r>
            <a:r>
              <a:rPr lang="en-US" dirty="0" err="1"/>
              <a:t>mmtime</a:t>
            </a:r>
            <a:r>
              <a:rPr lang="en-US" dirty="0"/>
              <a:t>  (</a:t>
            </a:r>
            <a:r>
              <a:rPr lang="bg-BG" dirty="0"/>
              <a:t>опцията посочва дни)</a:t>
            </a:r>
          </a:p>
          <a:p>
            <a:r>
              <a:rPr lang="en-US" dirty="0"/>
              <a:t>-size option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find . -size +5M </a:t>
            </a:r>
            <a:r>
              <a:rPr lang="bg-BG" dirty="0"/>
              <a:t>търси файлове с размер по голям от 5 мегабайта, ако се сложи минус </a:t>
            </a:r>
            <a:r>
              <a:rPr lang="bg-BG" dirty="0">
                <a:sym typeface="Wingdings" panose="05000000000000000000" pitchFamily="2" charset="2"/>
              </a:rPr>
              <a:t> по малко</a:t>
            </a:r>
          </a:p>
          <a:p>
            <a:r>
              <a:rPr lang="en-US" dirty="0">
                <a:sym typeface="Wingdings" panose="05000000000000000000" pitchFamily="2" charset="2"/>
              </a:rPr>
              <a:t>find . –empty </a:t>
            </a:r>
          </a:p>
          <a:p>
            <a:r>
              <a:rPr lang="en-US" dirty="0">
                <a:sym typeface="Wingdings" panose="05000000000000000000" pitchFamily="2" charset="2"/>
              </a:rPr>
              <a:t>find –perm 777 </a:t>
            </a:r>
            <a:r>
              <a:rPr lang="bg-BG" dirty="0">
                <a:sym typeface="Wingdings" panose="05000000000000000000" pitchFamily="2" charset="2"/>
              </a:rPr>
              <a:t>или 666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find </a:t>
            </a:r>
            <a:r>
              <a:rPr lang="en-US" dirty="0" err="1"/>
              <a:t>webin</a:t>
            </a:r>
            <a:r>
              <a:rPr lang="en-US" dirty="0"/>
              <a:t> -exec </a:t>
            </a:r>
            <a:r>
              <a:rPr lang="en-US" dirty="0" err="1"/>
              <a:t>chown</a:t>
            </a:r>
            <a:r>
              <a:rPr lang="en-US" dirty="0"/>
              <a:t> </a:t>
            </a:r>
            <a:r>
              <a:rPr lang="en-US" dirty="0" err="1"/>
              <a:t>ivan:sudo</a:t>
            </a:r>
            <a:r>
              <a:rPr lang="en-US" dirty="0"/>
              <a:t> {} +</a:t>
            </a:r>
          </a:p>
          <a:p>
            <a:r>
              <a:rPr lang="en-US" dirty="0"/>
              <a:t>find </a:t>
            </a:r>
            <a:r>
              <a:rPr lang="en-US" dirty="0" err="1"/>
              <a:t>webin</a:t>
            </a:r>
            <a:r>
              <a:rPr lang="en-US" dirty="0"/>
              <a:t> -type f -exec </a:t>
            </a:r>
            <a:r>
              <a:rPr lang="en-US" dirty="0" err="1"/>
              <a:t>chmod</a:t>
            </a:r>
            <a:r>
              <a:rPr lang="en-US" dirty="0"/>
              <a:t> 660 {} +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6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FC96-4ED7-49CA-918C-01FBB691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Регулярни изрази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3301-07B9-4A0F-B1C2-9C824ABD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grep g..m /etc/passwd</a:t>
            </a:r>
          </a:p>
          <a:p>
            <a:pPr>
              <a:buFontTx/>
              <a:buChar char="-"/>
            </a:pPr>
            <a:r>
              <a:rPr lang="bg-BG" dirty="0"/>
              <a:t>Точката обозначава един знак.</a:t>
            </a:r>
          </a:p>
          <a:p>
            <a:pPr>
              <a:buFontTx/>
              <a:buChar char="-"/>
            </a:pPr>
            <a:r>
              <a:rPr lang="en-US" dirty="0"/>
              <a:t>^ </a:t>
            </a:r>
            <a:r>
              <a:rPr lang="bg-BG" dirty="0"/>
              <a:t>търси в началото на линията </a:t>
            </a:r>
          </a:p>
          <a:p>
            <a:pPr>
              <a:buFontTx/>
              <a:buChar char="-"/>
            </a:pPr>
            <a:r>
              <a:rPr lang="bg-BG" dirty="0"/>
              <a:t>$ търси в края на линията</a:t>
            </a:r>
          </a:p>
          <a:p>
            <a:pPr>
              <a:buFontTx/>
              <a:buChar char="-"/>
            </a:pPr>
            <a:r>
              <a:rPr lang="bg-BG" dirty="0"/>
              <a:t>Може опредеени комбинации </a:t>
            </a:r>
          </a:p>
          <a:p>
            <a:pPr>
              <a:buFontTx/>
              <a:buChar char="-"/>
            </a:pPr>
            <a:r>
              <a:rPr lang="en-US" dirty="0"/>
              <a:t>grep –</a:t>
            </a:r>
            <a:r>
              <a:rPr lang="en-US" dirty="0" err="1"/>
              <a:t>i</a:t>
            </a:r>
            <a:r>
              <a:rPr lang="en-US" dirty="0"/>
              <a:t>  </a:t>
            </a:r>
            <a:r>
              <a:rPr lang="bg-BG" dirty="0"/>
              <a:t>прави </a:t>
            </a:r>
            <a:r>
              <a:rPr lang="en-US" dirty="0"/>
              <a:t>grep </a:t>
            </a:r>
            <a:r>
              <a:rPr lang="bg-BG" dirty="0"/>
              <a:t>не чуствителен към знаците</a:t>
            </a:r>
          </a:p>
          <a:p>
            <a:pPr>
              <a:buFontTx/>
              <a:buChar char="-"/>
            </a:pPr>
            <a:r>
              <a:rPr lang="en-US" dirty="0"/>
              <a:t>grep ^[Aa].[Aa]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  <a:p>
            <a:pPr>
              <a:buFontTx/>
              <a:buChar char="-"/>
            </a:pPr>
            <a:r>
              <a:rPr lang="en-US" dirty="0"/>
              <a:t>man 7  regex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1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9990-6094-4101-89A2-0A3E0332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476D5-6D40-4686-AF73-8B741F09B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Регулярните изрази позволяват фина спецификация на търсенията и се поддържат от множество популярни команди и езици за програмиране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4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1B1420-D26B-4018-A07F-18F56D7B7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38"/>
            <a:ext cx="3938016" cy="4678362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69DE46-3BC4-4BFD-B82E-C04C115E2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812" y="152400"/>
            <a:ext cx="3175597" cy="48006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E048D1-A4EB-4C5D-A7C7-5F0E73D71E3F}"/>
              </a:ext>
            </a:extLst>
          </p:cNvPr>
          <p:cNvSpPr/>
          <p:nvPr/>
        </p:nvSpPr>
        <p:spPr>
          <a:xfrm>
            <a:off x="262703" y="4725254"/>
            <a:ext cx="60928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Wildcards (file globbing) - предлагат лесен начин за подаване на множество имена на файлове като аргументи на команди (програми)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Wildcards се указват със специални символи: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? – единичен символ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* - нула или повече последователни символа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[…] – класове и обхвати {…} – списък символни низове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3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9E7F-9819-4846-8039-F8890B87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D8B1-4BEE-480F-BADA-EFD32D1C2F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ls *.txt</a:t>
            </a:r>
          </a:p>
          <a:p>
            <a:r>
              <a:rPr lang="en-US" dirty="0"/>
              <a:t>ls  test*</a:t>
            </a:r>
          </a:p>
          <a:p>
            <a:r>
              <a:rPr lang="en-US" dirty="0"/>
              <a:t>ls ?.txt</a:t>
            </a:r>
          </a:p>
          <a:p>
            <a:r>
              <a:rPr lang="en-US" dirty="0"/>
              <a:t>ls ?????.txt</a:t>
            </a:r>
          </a:p>
          <a:p>
            <a:r>
              <a:rPr lang="en-US" dirty="0"/>
              <a:t>ls [Tt]*.txt</a:t>
            </a:r>
          </a:p>
          <a:p>
            <a:r>
              <a:rPr lang="en-US" dirty="0"/>
              <a:t>ls [t].txt</a:t>
            </a:r>
          </a:p>
          <a:p>
            <a:r>
              <a:rPr lang="en-US" dirty="0"/>
              <a:t>ls  [</a:t>
            </a:r>
            <a:r>
              <a:rPr lang="en-US" dirty="0" err="1"/>
              <a:t>Ww</a:t>
            </a:r>
            <a:r>
              <a:rPr lang="en-US" dirty="0"/>
              <a:t>]</a:t>
            </a:r>
            <a:r>
              <a:rPr lang="en-US" dirty="0" err="1"/>
              <a:t>eather</a:t>
            </a:r>
            <a:r>
              <a:rPr lang="en-US" dirty="0"/>
              <a:t>[Re]eport199[11[0-9]?2017*</a:t>
            </a:r>
          </a:p>
          <a:p>
            <a:r>
              <a:rPr lang="en-US" dirty="0"/>
              <a:t>ls folder/*/ outputs whatever is inside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A21CF-19EC-4EB1-BC95-31979EABEE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5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53EAD09-4988-47E5-8369-0B2AA8E6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bg-BG" dirty="0"/>
              <a:t>Стандартен изход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FB2B0BE-3691-4D2A-B1E6-34F293726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838" y="2835058"/>
            <a:ext cx="5669280" cy="2140153"/>
          </a:xfrm>
          <a:prstGeom prst="rect">
            <a:avLst/>
          </a:prstGeom>
          <a:noFill/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7E25F14-9A69-4132-B329-21D1959E7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/>
          <a:p>
            <a:r>
              <a:rPr lang="bg-BG" dirty="0"/>
              <a:t>Всички </a:t>
            </a:r>
            <a:r>
              <a:rPr lang="en-US" dirty="0"/>
              <a:t>UNIX </a:t>
            </a:r>
            <a:r>
              <a:rPr lang="bg-BG" dirty="0"/>
              <a:t>базирани системи имат като „кофа“ за всичкият изход от комади.</a:t>
            </a:r>
          </a:p>
          <a:p>
            <a:r>
              <a:rPr lang="bg-BG" dirty="0"/>
              <a:t>„Кофата“ се нарича още </a:t>
            </a:r>
            <a:r>
              <a:rPr lang="en-US" dirty="0"/>
              <a:t>standard output</a:t>
            </a:r>
          </a:p>
          <a:p>
            <a:r>
              <a:rPr lang="bg-BG" dirty="0"/>
              <a:t>Абривиацията е </a:t>
            </a:r>
            <a:r>
              <a:rPr lang="en-US" dirty="0"/>
              <a:t>‘</a:t>
            </a:r>
            <a:r>
              <a:rPr lang="en-US" dirty="0" err="1"/>
              <a:t>stdout</a:t>
            </a:r>
            <a:r>
              <a:rPr lang="en-US" dirty="0"/>
              <a:t>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5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408</TotalTime>
  <Words>1332</Words>
  <Application>Microsoft Office PowerPoint</Application>
  <PresentationFormat>Custom</PresentationFormat>
  <Paragraphs>136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Consolas</vt:lpstr>
      <vt:lpstr>Corbel</vt:lpstr>
      <vt:lpstr>Chalkboard 16x9</vt:lpstr>
      <vt:lpstr>Лекция 4</vt:lpstr>
      <vt:lpstr>PowerPoint Presentation</vt:lpstr>
      <vt:lpstr>Командата find</vt:lpstr>
      <vt:lpstr>PowerPoint Presentation</vt:lpstr>
      <vt:lpstr>Регулярни изрази</vt:lpstr>
      <vt:lpstr>PowerPoint Presentation</vt:lpstr>
      <vt:lpstr>PowerPoint Presentation</vt:lpstr>
      <vt:lpstr>PowerPoint Presentation</vt:lpstr>
      <vt:lpstr>Стандартен изход</vt:lpstr>
      <vt:lpstr>Пример</vt:lpstr>
      <vt:lpstr>PowerPoint Presentation</vt:lpstr>
      <vt:lpstr>Стандартен вход</vt:lpstr>
      <vt:lpstr>Стандартна Грешка</vt:lpstr>
      <vt:lpstr>tee</vt:lpstr>
      <vt:lpstr>tr конвертира, извлича и изтрива символи</vt:lpstr>
      <vt:lpstr>PowerPoint Presentation</vt:lpstr>
      <vt:lpstr>sort  подрежда текст по определени критерии (по подразбиране на лексикален принцип</vt:lpstr>
      <vt:lpstr>uniq</vt:lpstr>
      <vt:lpstr>cut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</dc:title>
  <dc:creator>Ralitsa Belcheva</dc:creator>
  <cp:lastModifiedBy>Ralitsa Belcheva</cp:lastModifiedBy>
  <cp:revision>20</cp:revision>
  <dcterms:created xsi:type="dcterms:W3CDTF">2020-08-02T00:41:08Z</dcterms:created>
  <dcterms:modified xsi:type="dcterms:W3CDTF">2020-08-08T00:21:27Z</dcterms:modified>
</cp:coreProperties>
</file>