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95" r:id="rId37"/>
    <p:sldId id="296" r:id="rId38"/>
    <p:sldId id="293" r:id="rId39"/>
    <p:sldId id="291" r:id="rId40"/>
    <p:sldId id="294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litsa Belcheva" initials="RB" lastIdx="2" clrIdx="0">
    <p:extLst>
      <p:ext uri="{19B8F6BF-5375-455C-9EA6-DF929625EA0E}">
        <p15:presenceInfo xmlns:p15="http://schemas.microsoft.com/office/powerpoint/2012/main" userId="Ralitsa Belche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599" autoAdjust="0"/>
  </p:normalViewPr>
  <p:slideViewPr>
    <p:cSldViewPr>
      <p:cViewPr>
        <p:scale>
          <a:sx n="100" d="100"/>
          <a:sy n="100" d="100"/>
        </p:scale>
        <p:origin x="58" y="-37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7T17:32:53.433" idx="1">
    <p:pos x="1878" y="1434"/>
    <p:text>nick@fly:~/cat$ echo '#!/bin/bash' &gt; file.sh
nick@fly:~/cat$ cat file
cat: file: No such file or directory
nick@fly:~/cat$ cat file.sh
#!/bin/bash
nick@fly:~/cat$ echo 'echo 'this is a script'' &gt; file1.sh
nick@fly:~/cat$ cat file1.sh
echo this is a script
nick@fly:~/cat$ vim file1.sh
nick@fly:~/cat$ cat file
file.sh   file1.sh
nick@fly:~/cat$ cat file.sh file1.sh &gt; file2.sh
nick@fly:~/cat$ cat file2.sh
#!/bin/bash
echo 'this is a script'
nick@fly:~/cat$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7T17:35:33.654" idx="2">
    <p:pos x="1843" y="1434"/>
    <p:text>nick@fly:~/regex$ ldd /bin/top
nick@fly:~/regex$ ldd /bin/cp
nick@fly:~/regex$ ldd /bin/mv
nick@fly:~/regex$ ldd /bin/w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z6vd0tGhJI&amp;list=PL7jukbWdDsj-yRQFVyE5whOCIHdPwfM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Лекция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78E9-07FF-4F8B-8A5C-9E59B1FC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4CDD-23CF-4390-8067-F3530E98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wait --&gt; процеса които е посочен ще стартира само и само коагато runlevала e вкаран, и </a:t>
            </a:r>
            <a:r>
              <a:rPr lang="en-US" dirty="0" err="1"/>
              <a:t>init</a:t>
            </a:r>
            <a:r>
              <a:rPr lang="ru-RU" dirty="0"/>
              <a:t> ще чака терминирането си.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9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C254-1657-4F8D-A96D-4514EB67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Традиционните папки които съдържат скриптовете за стартиране са в: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BF40-A975-4447-8954-811CB00B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RedHat Based: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endParaRPr lang="en-US" dirty="0"/>
          </a:p>
          <a:p>
            <a:r>
              <a:rPr lang="en-US" dirty="0"/>
              <a:t>Debian: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endParaRPr lang="bg-BG" dirty="0"/>
          </a:p>
          <a:p>
            <a:endParaRPr lang="bg-BG" dirty="0"/>
          </a:p>
          <a:p>
            <a:r>
              <a:rPr lang="ru-RU" dirty="0"/>
              <a:t>rc е акроним за run commands</a:t>
            </a:r>
          </a:p>
          <a:p>
            <a:r>
              <a:rPr lang="bg-BG" dirty="0"/>
              <a:t>В тези папки се съдържат скриптове символни връзки към оригиналните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indit.d</a:t>
            </a:r>
            <a:endParaRPr lang="en-US" dirty="0"/>
          </a:p>
          <a:p>
            <a:r>
              <a:rPr lang="bg-BG" dirty="0"/>
              <a:t>В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rc</a:t>
            </a:r>
            <a:r>
              <a:rPr lang="en-US" dirty="0"/>
              <a:t> </a:t>
            </a:r>
            <a:r>
              <a:rPr lang="bg-BG" dirty="0"/>
              <a:t>са скриптовете които оркестрират как </a:t>
            </a:r>
            <a:r>
              <a:rPr lang="en-US" dirty="0" err="1"/>
              <a:t>runlevel</a:t>
            </a:r>
            <a:r>
              <a:rPr lang="en-US" dirty="0"/>
              <a:t> </a:t>
            </a:r>
            <a:r>
              <a:rPr lang="bg-BG" dirty="0"/>
              <a:t>скриптовете и какво се случва като </a:t>
            </a:r>
            <a:r>
              <a:rPr lang="en-US" dirty="0" err="1"/>
              <a:t>runlevel</a:t>
            </a:r>
            <a:r>
              <a:rPr lang="en-US" dirty="0"/>
              <a:t> </a:t>
            </a:r>
            <a:r>
              <a:rPr lang="bg-BG" dirty="0"/>
              <a:t>се промени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3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CE9D-9EC5-4B00-B4A6-E950FA84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upstart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E81A-5C4D-4F80-9CE1-8BC2573F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Първо е разработен за ubuntu 2006 година от Скот Ремнант</a:t>
            </a:r>
          </a:p>
          <a:p>
            <a:r>
              <a:rPr lang="ru-RU" dirty="0"/>
              <a:t>Първо е ползван в ubuntu6.10</a:t>
            </a:r>
          </a:p>
          <a:p>
            <a:r>
              <a:rPr lang="ru-RU" dirty="0"/>
              <a:t>Последователно успеха му е включен в Redhat enterprise 6 debian и fedora 9</a:t>
            </a:r>
          </a:p>
          <a:p>
            <a:r>
              <a:rPr lang="ru-RU" dirty="0"/>
              <a:t>За разлика от init предлага асинхроничен метод на стартиране на сервизите което е намалило времето за стартиране.</a:t>
            </a:r>
          </a:p>
          <a:p>
            <a:r>
              <a:rPr lang="ru-RU" dirty="0"/>
              <a:t>Използва real-time events което init неможе да разбере.</a:t>
            </a:r>
          </a:p>
          <a:p>
            <a:r>
              <a:rPr lang="ru-RU" dirty="0"/>
              <a:t>Което значи че не само спира и стартира сервизите но и знае дали са достъпни.</a:t>
            </a:r>
          </a:p>
          <a:p>
            <a:r>
              <a:rPr lang="ru-RU" dirty="0"/>
              <a:t>Което води до факта че upstart може да разбере че нещо е спряло и да се опита да го включи.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B534-681F-42CC-928C-B3F195F6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Следователно: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87E4-A1C1-40D8-892D-1057D22D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init е статичен и не реагира натурално на промени в системата.</a:t>
            </a:r>
          </a:p>
          <a:p>
            <a:r>
              <a:rPr lang="ru-RU" dirty="0"/>
              <a:t>upstart е динамичен и може да реагира натурално </a:t>
            </a:r>
          </a:p>
          <a:p>
            <a:r>
              <a:rPr lang="ru-RU" dirty="0"/>
              <a:t>промяна в системата на линукс се нарича event</a:t>
            </a:r>
          </a:p>
          <a:p>
            <a:r>
              <a:rPr lang="ru-RU" dirty="0"/>
              <a:t>ивентите действат като спусъчни механизми на jobs </a:t>
            </a:r>
          </a:p>
          <a:p>
            <a:r>
              <a:rPr lang="ru-RU" dirty="0"/>
              <a:t>jobs са две категории tasks и сервизи (services)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6F60-9179-4983-A406-C61F95E3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2DBE-C077-4799-873A-67F05C36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-премахва нуждата от bash скриптове и зависимоста от тях както в upstart, защото трябва да минат през баш интерператора което води до образуването на много процеси, всеки един от тези скриптове ще трябва да отвори библиотека.</a:t>
            </a:r>
          </a:p>
          <a:p>
            <a:r>
              <a:rPr lang="ru-RU" dirty="0"/>
              <a:t>следователно това не е ефектиевен начин за ползването на време с цел зареждане на сервизи</a:t>
            </a:r>
          </a:p>
          <a:p>
            <a:r>
              <a:rPr lang="ru-RU" dirty="0"/>
              <a:t>- systemd заменя баш скриптовете с изкомпилиран C код който върши същата работа</a:t>
            </a:r>
          </a:p>
          <a:p>
            <a:r>
              <a:rPr lang="ru-RU" dirty="0"/>
              <a:t>- продължава да поддържа скриптове от init --&gt; авторите гарантират 99% съвместимост със старта init система която е била доста прозрачна. </a:t>
            </a:r>
          </a:p>
          <a:p>
            <a:r>
              <a:rPr lang="ru-RU" dirty="0"/>
              <a:t>systemd работи с unit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C553-4037-4396-B916-17C8CA71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90A0-E8E3-4F77-9740-D5DF03A2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могат да бъдат открити в /usr/lib/systemd/system  --&gt; не променяйте поради ъпдейтите на системите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systemd</a:t>
            </a:r>
            <a:r>
              <a:rPr lang="en-US" dirty="0"/>
              <a:t>/system </a:t>
            </a:r>
            <a:r>
              <a:rPr lang="bg-BG" dirty="0"/>
              <a:t>тук може да променяте тези файлове.</a:t>
            </a:r>
          </a:p>
          <a:p>
            <a:r>
              <a:rPr lang="bg-BG" dirty="0"/>
              <a:t>/</a:t>
            </a:r>
            <a:r>
              <a:rPr lang="en-US" dirty="0"/>
              <a:t>run/</a:t>
            </a:r>
            <a:r>
              <a:rPr lang="en-US" dirty="0" err="1"/>
              <a:t>systemd</a:t>
            </a:r>
            <a:r>
              <a:rPr lang="en-US" dirty="0"/>
              <a:t>/system runtime </a:t>
            </a:r>
            <a:r>
              <a:rPr lang="bg-BG" dirty="0"/>
              <a:t>файлове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5FC4-18E1-4095-A22B-17AB360C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A8D2-5471-40B6-9A44-8AD8828D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systemctl</a:t>
            </a:r>
            <a:r>
              <a:rPr lang="en-US"/>
              <a:t> list-unit-files</a:t>
            </a:r>
            <a:endParaRPr lang="en-US" dirty="0"/>
          </a:p>
          <a:p>
            <a:r>
              <a:rPr lang="bg-BG" dirty="0"/>
              <a:t>Компоненти на </a:t>
            </a:r>
            <a:r>
              <a:rPr lang="en-US" dirty="0"/>
              <a:t>unit </a:t>
            </a:r>
            <a:r>
              <a:rPr lang="bg-BG" dirty="0"/>
              <a:t>файловете:</a:t>
            </a:r>
          </a:p>
          <a:p>
            <a:r>
              <a:rPr lang="bg-BG" dirty="0"/>
              <a:t>- следват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bg-BG" dirty="0"/>
              <a:t>формата на </a:t>
            </a:r>
            <a:r>
              <a:rPr lang="en-US" dirty="0"/>
              <a:t>MS-DOS</a:t>
            </a:r>
          </a:p>
          <a:p>
            <a:r>
              <a:rPr lang="en-US" dirty="0"/>
              <a:t>- Description=Multi-User System</a:t>
            </a:r>
          </a:p>
          <a:p>
            <a:r>
              <a:rPr lang="en-US" dirty="0"/>
              <a:t>- Documentation=</a:t>
            </a:r>
            <a:r>
              <a:rPr lang="en-US" dirty="0" err="1"/>
              <a:t>man:systemd.special</a:t>
            </a:r>
            <a:r>
              <a:rPr lang="en-US" dirty="0"/>
              <a:t> (7)</a:t>
            </a:r>
          </a:p>
          <a:p>
            <a:r>
              <a:rPr lang="en-US" dirty="0"/>
              <a:t>- </a:t>
            </a:r>
            <a:r>
              <a:rPr lang="bg-BG" dirty="0"/>
              <a:t>нуждае се от </a:t>
            </a:r>
            <a:r>
              <a:rPr lang="en-US" dirty="0"/>
              <a:t>basic target</a:t>
            </a:r>
          </a:p>
          <a:p>
            <a:r>
              <a:rPr lang="en-US" dirty="0"/>
              <a:t>- man </a:t>
            </a:r>
            <a:r>
              <a:rPr lang="en-US" dirty="0" err="1"/>
              <a:t>systemd.unit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4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73B8-C78C-409B-8194-9730A264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 - '</a:t>
            </a:r>
            <a:r>
              <a:rPr lang="en-US" dirty="0" err="1"/>
              <a:t>sream</a:t>
            </a:r>
            <a:r>
              <a:rPr lang="en-US" dirty="0"/>
              <a:t> editor'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5392-695C-45CA-9DBB-84626605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Използва се за вариация от различни задачи.</a:t>
            </a:r>
          </a:p>
          <a:p>
            <a:r>
              <a:rPr lang="ru-RU" dirty="0"/>
              <a:t>За LPIC ще трябва да знаете как да правите търсене и заместване с тази команда.</a:t>
            </a:r>
          </a:p>
          <a:p>
            <a:r>
              <a:rPr lang="ru-RU" dirty="0"/>
              <a:t>sed 's/desktop/workstation/' list.csv</a:t>
            </a:r>
          </a:p>
          <a:p>
            <a:r>
              <a:rPr lang="ru-RU" dirty="0"/>
              <a:t>Буквичката 's' посочва ще правим substitution (замяна).Наклонените черти се ползват с цел да сложим думата която искаме да махнем.</a:t>
            </a:r>
          </a:p>
          <a:p>
            <a:r>
              <a:rPr lang="ru-RU" dirty="0"/>
              <a:t>Работи и с променливи. Което автоматично посочва, че командата ще бъде екстремно полезна в баш скриптове, чиято цел имат да променят дадени конфигурационни файлов. Просто казано командата, може да бъде богинята на автоматизацията ви. Когато учим за елементарни баш скриптове ще разберете.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4F92-8D80-4FEC-AD38-3833208A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141A-6D69-441A-AF51-C4406E12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За да могат да работят променливите използвайте двойни кавички. </a:t>
            </a:r>
          </a:p>
          <a:p>
            <a:r>
              <a:rPr lang="bg-BG" dirty="0"/>
              <a:t>За да направите промяната пернаментна използвайте -</a:t>
            </a:r>
            <a:r>
              <a:rPr lang="en-US" dirty="0"/>
              <a:t>i:</a:t>
            </a:r>
          </a:p>
          <a:p>
            <a:r>
              <a:rPr lang="en-US" dirty="0"/>
              <a:t>       -</a:t>
            </a:r>
            <a:r>
              <a:rPr lang="en-US" dirty="0" err="1"/>
              <a:t>i</a:t>
            </a:r>
            <a:r>
              <a:rPr lang="en-US" dirty="0"/>
              <a:t>[SUFFIX], --in-place[=SUFFIX]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edit files in place (makes backup if SUFFIX supplied)</a:t>
            </a:r>
          </a:p>
          <a:p>
            <a:pPr marL="0" indent="0">
              <a:buNone/>
            </a:pPr>
            <a:r>
              <a:rPr lang="bg-BG" dirty="0"/>
              <a:t>  </a:t>
            </a:r>
            <a:r>
              <a:rPr lang="en-US" dirty="0"/>
              <a:t>sed 's/desktop/workstation/g' list.csv &gt; new_list.csv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Този пример показва, че можем да насочим стандартният изход към нов файл.</a:t>
            </a:r>
          </a:p>
          <a:p>
            <a:pPr marL="0" indent="0">
              <a:buNone/>
            </a:pPr>
            <a:r>
              <a:rPr lang="bg-BG" dirty="0"/>
              <a:t>Съдържанието на новият файл ще има съдържание чието е променено.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702-4C51-4F7D-B71A-596CB392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0D83-BA7A-4153-AD6B-727F8C6CD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Използва се да "хване" файл и да го пръсне на индивидуални парчета.</a:t>
            </a:r>
          </a:p>
          <a:p>
            <a:pPr marL="0" indent="0">
              <a:buNone/>
            </a:pPr>
            <a:r>
              <a:rPr lang="ru-RU" dirty="0"/>
              <a:t>Обикновенно всяко парче файл съдържа до 1000 линии, но това може да бъде променено като стойност или различен файлов размер.</a:t>
            </a:r>
          </a:p>
          <a:p>
            <a:endParaRPr lang="ru-RU" dirty="0"/>
          </a:p>
          <a:p>
            <a:r>
              <a:rPr lang="ru-RU" dirty="0"/>
              <a:t>split random_text.txt</a:t>
            </a:r>
          </a:p>
          <a:p>
            <a:r>
              <a:rPr lang="ru-RU" dirty="0"/>
              <a:t>Ще видите, че командата създава 16 различни файла започващи с x*.</a:t>
            </a:r>
          </a:p>
          <a:p>
            <a:r>
              <a:rPr lang="ru-RU" dirty="0"/>
              <a:t>rm x* ще ги премахне.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4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118B-5BA1-4CCD-A090-C6F29A8C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sequence (</a:t>
            </a:r>
            <a:r>
              <a:rPr lang="bg-BG" dirty="0"/>
              <a:t>Зареждаща последователност)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3248-70E5-4299-B6C9-368F804F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1. Първо BIOS проверява всички output и input устройства. Когато проверските свършат boot проецеса започва.</a:t>
            </a:r>
          </a:p>
          <a:p>
            <a:r>
              <a:rPr lang="ru-RU" dirty="0"/>
              <a:t>2. Boot sector на пърият хард диск - буут лоудъра започва да търси секцията която съдържа данните необходими да зареди една операционна система</a:t>
            </a:r>
          </a:p>
          <a:p>
            <a:r>
              <a:rPr lang="ru-RU" dirty="0"/>
              <a:t>3. Boot loader зарежда линукс ядрото след това ядрото ще зареди пъвичният RAM диск които съдържа доста драйвъри и започва да зарежда драйвърите които зареждат файловата система на хард диска.</a:t>
            </a:r>
          </a:p>
          <a:p>
            <a:r>
              <a:rPr lang="ru-RU" dirty="0"/>
              <a:t>4. След като ядрото зареди започва Инициализация на системата. Исторически ядрото не се интересува от инциализиращият процес.</a:t>
            </a:r>
          </a:p>
          <a:p>
            <a:r>
              <a:rPr lang="ru-RU" dirty="0"/>
              <a:t>Идеята му е била да разбира inputa и output който му е подаден не зависимо от къде идва и да взаимодейства с компютърният hardware.</a:t>
            </a:r>
          </a:p>
          <a:p>
            <a:r>
              <a:rPr lang="ru-RU" dirty="0"/>
              <a:t>Като цяло ядрото извършва много функции, но някои от тях стартират вариация от програми познати като сервизи (services) които правят компютъра полезен</a:t>
            </a:r>
          </a:p>
          <a:p>
            <a:r>
              <a:rPr lang="ru-RU" dirty="0"/>
              <a:t>5. След като инициализиращият процес започне закачането на файловата система. Това е момента в който initial RAM не е необходима повече.</a:t>
            </a:r>
          </a:p>
          <a:p>
            <a:r>
              <a:rPr lang="ru-RU" dirty="0"/>
              <a:t>6. Продължават да зарежат сервизи.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8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E4AA-7D18-41AB-8F80-DDB44E68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8306-20DB-493B-9FE5-0F3B60E8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split -d -n2 random_text.txt</a:t>
            </a:r>
            <a:r>
              <a:rPr lang="bg-BG" dirty="0"/>
              <a:t>  </a:t>
            </a:r>
          </a:p>
          <a:p>
            <a:r>
              <a:rPr lang="bg-BG" dirty="0"/>
              <a:t>Където -</a:t>
            </a:r>
            <a:r>
              <a:rPr lang="en-US" dirty="0"/>
              <a:t>d </a:t>
            </a:r>
            <a:r>
              <a:rPr lang="bg-BG" dirty="0"/>
              <a:t>ще каже на командата направи файловете по цифрова логика.</a:t>
            </a:r>
          </a:p>
          <a:p>
            <a:r>
              <a:rPr lang="bg-BG" dirty="0"/>
              <a:t>-</a:t>
            </a:r>
            <a:r>
              <a:rPr lang="en-US" dirty="0"/>
              <a:t>n2 </a:t>
            </a:r>
            <a:r>
              <a:rPr lang="bg-BG" dirty="0"/>
              <a:t>направи два файла. (колко на брой файлове)</a:t>
            </a:r>
          </a:p>
          <a:p>
            <a:endParaRPr lang="bg-BG" dirty="0"/>
          </a:p>
          <a:p>
            <a:r>
              <a:rPr lang="en-US" dirty="0"/>
              <a:t>split -b 100 -d random_text.txt</a:t>
            </a:r>
          </a:p>
          <a:p>
            <a:endParaRPr lang="en-US" dirty="0"/>
          </a:p>
          <a:p>
            <a:r>
              <a:rPr lang="en-US" dirty="0"/>
              <a:t>find . -size -100 </a:t>
            </a:r>
            <a:r>
              <a:rPr lang="bg-BG" dirty="0"/>
              <a:t>ще ни покаже, че всички файлове са 100 байта големи.</a:t>
            </a:r>
          </a:p>
          <a:p>
            <a:r>
              <a:rPr lang="bg-BG" dirty="0"/>
              <a:t>Можем да сложим 100</a:t>
            </a:r>
            <a:r>
              <a:rPr lang="en-US" dirty="0"/>
              <a:t>k </a:t>
            </a:r>
            <a:r>
              <a:rPr lang="bg-BG" dirty="0"/>
              <a:t>за килобайти 100</a:t>
            </a:r>
            <a:r>
              <a:rPr lang="en-US" dirty="0"/>
              <a:t>m </a:t>
            </a:r>
            <a:r>
              <a:rPr lang="bg-BG" dirty="0"/>
              <a:t>за мегабайти и т.н.</a:t>
            </a:r>
          </a:p>
          <a:p>
            <a:endParaRPr lang="bg-BG" dirty="0"/>
          </a:p>
          <a:p>
            <a:r>
              <a:rPr lang="en-US" dirty="0"/>
              <a:t>split -b 100 (</a:t>
            </a:r>
            <a:r>
              <a:rPr lang="en-US" dirty="0" err="1"/>
              <a:t>k,M,G</a:t>
            </a:r>
            <a:r>
              <a:rPr lang="en-US" dirty="0"/>
              <a:t>) </a:t>
            </a:r>
            <a:r>
              <a:rPr lang="bg-BG" dirty="0"/>
              <a:t>в зависимост дали файла е достатъчно голям.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F1B3-7A56-42AA-9F12-3753DE3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nl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7CC0-B599-4B4C-A28E-0E164E0C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nl - принтира боря на редовете от един файл.</a:t>
            </a:r>
          </a:p>
          <a:p>
            <a:r>
              <a:rPr lang="ru-RU" dirty="0"/>
              <a:t>nl -b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1006-F6B0-4F7E-83E9-D16D71BC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92B8-C587-452A-BFF6-32918E02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od</a:t>
            </a:r>
            <a:r>
              <a:rPr lang="en-US" dirty="0"/>
              <a:t> - </a:t>
            </a:r>
            <a:r>
              <a:rPr lang="bg-BG" dirty="0"/>
              <a:t>октален дъмп</a:t>
            </a:r>
          </a:p>
          <a:p>
            <a:endParaRPr lang="bg-BG" dirty="0"/>
          </a:p>
          <a:p>
            <a:r>
              <a:rPr lang="en-US" dirty="0"/>
              <a:t>od random_text.txt </a:t>
            </a:r>
          </a:p>
          <a:p>
            <a:endParaRPr lang="en-US" dirty="0"/>
          </a:p>
          <a:p>
            <a:r>
              <a:rPr lang="bg-BG" dirty="0"/>
              <a:t>Показва съдържанието на файла в октален формат първата колона е байт офсета другите са думите.</a:t>
            </a:r>
          </a:p>
          <a:p>
            <a:r>
              <a:rPr lang="en-US" dirty="0"/>
              <a:t>od -c random_text.txt</a:t>
            </a:r>
          </a:p>
        </p:txBody>
      </p:sp>
    </p:spTree>
    <p:extLst>
      <p:ext uri="{BB962C8B-B14F-4D97-AF65-F5344CB8AC3E}">
        <p14:creationId xmlns:p14="http://schemas.microsoft.com/office/powerpoint/2010/main" val="34110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5ABB-3541-4A39-990C-3C1C074E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Digests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64AD-66F7-440D-A9F7-9A790B01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Дайджест на съобщенията е криптографска функция, съдържаща низ от цифри, създадени по формула за еднопосочно хеширане.</a:t>
            </a:r>
          </a:p>
          <a:p>
            <a:r>
              <a:rPr lang="ru-RU" dirty="0"/>
              <a:t>Целта им е да защитят целоста на част от данни или медия. За да открият промени по която и да е, част от съобщението използват хеш-стойности.Стойностите могат да предупредят собственика за авторските права за всякакви промени, приложени към тяхната работа.</a:t>
            </a:r>
          </a:p>
          <a:p>
            <a:r>
              <a:rPr lang="ru-RU" dirty="0"/>
              <a:t>Хеш-номерата представляват конкретни файлове, съдържащи защитени произведения. Едно съобщение дайджест е присвоено на определено съдържание на данни. То може да се позовава на промяна направена умишлено или случайно. Поддтиква собственика да индефицира модификацията както и индивида(ите) които са направили промяната.</a:t>
            </a:r>
          </a:p>
          <a:p>
            <a:r>
              <a:rPr lang="ru-RU" dirty="0"/>
              <a:t>Тези съобщения са още алгоритмични числа.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5D61-1BBC-4857-8AD8-1C60B626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C4F3-0646-4CFD-A6C0-87854274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md5sum test.sh</a:t>
            </a:r>
          </a:p>
          <a:p>
            <a:r>
              <a:rPr lang="en-US" dirty="0"/>
              <a:t>md5sum test.sh &gt; test.md5</a:t>
            </a:r>
          </a:p>
          <a:p>
            <a:r>
              <a:rPr lang="en-US" dirty="0" err="1"/>
              <a:t>nick@fly</a:t>
            </a:r>
            <a:r>
              <a:rPr lang="en-US" dirty="0"/>
              <a:t>:~/md5sum$ vim test.sh</a:t>
            </a:r>
          </a:p>
          <a:p>
            <a:r>
              <a:rPr lang="en-US" dirty="0" err="1"/>
              <a:t>nick@fly</a:t>
            </a:r>
            <a:r>
              <a:rPr lang="en-US" dirty="0"/>
              <a:t>:~/md5sum$ md5sum test.sh</a:t>
            </a:r>
          </a:p>
          <a:p>
            <a:r>
              <a:rPr lang="en-US" dirty="0"/>
              <a:t>82ff7d7c60ac72be4caf65d43dc89a5d  test.sh</a:t>
            </a:r>
          </a:p>
          <a:p>
            <a:r>
              <a:rPr lang="en-US" dirty="0" err="1"/>
              <a:t>nick@fly</a:t>
            </a:r>
            <a:r>
              <a:rPr lang="en-US" dirty="0"/>
              <a:t>:~/md5sum$ cat test.md5</a:t>
            </a:r>
          </a:p>
          <a:p>
            <a:r>
              <a:rPr lang="en-US" dirty="0"/>
              <a:t>fcf3ca8f8d95f56998bfc0ddf134a5c4  test.sh</a:t>
            </a:r>
          </a:p>
        </p:txBody>
      </p:sp>
    </p:spTree>
    <p:extLst>
      <p:ext uri="{BB962C8B-B14F-4D97-AF65-F5344CB8AC3E}">
        <p14:creationId xmlns:p14="http://schemas.microsoft.com/office/powerpoint/2010/main" val="20231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2DAE-F45F-4A96-9A7E-9BE189C1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726B-1994-4F84-884C-E0DD5844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Промяната веднага е забележима.</a:t>
            </a:r>
          </a:p>
          <a:p>
            <a:r>
              <a:rPr lang="ru-RU" dirty="0"/>
              <a:t>Когато си сваляте някое .iso от интернет, често разработчика дава и файл съдържащ md5 стойноста.</a:t>
            </a:r>
          </a:p>
          <a:p>
            <a:r>
              <a:rPr lang="ru-RU" dirty="0"/>
              <a:t>По време на проверката вие ще може да сверите дали .iso съдържанието е къръпнато (развалено,променено).</a:t>
            </a:r>
          </a:p>
          <a:p>
            <a:r>
              <a:rPr lang="ru-RU" dirty="0"/>
              <a:t>md5sum test.sh</a:t>
            </a:r>
          </a:p>
          <a:p>
            <a:r>
              <a:rPr lang="ru-RU" dirty="0"/>
              <a:t>md5sum -c test.md5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7548-1F20-4AD2-BC9C-ABAF5D3E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958B-C131-4A2D-9F59-0E8D0172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nick@fly</a:t>
            </a:r>
            <a:r>
              <a:rPr lang="en-US" dirty="0"/>
              <a:t>:~/md5sum$ sha256sum test.sh</a:t>
            </a:r>
          </a:p>
          <a:p>
            <a:r>
              <a:rPr lang="en-US" dirty="0"/>
              <a:t>ce0f78d2a09831ac430a1d799ae618bfd8facf71a6988539a42073713354f0c8  test.sh</a:t>
            </a:r>
          </a:p>
          <a:p>
            <a:r>
              <a:rPr lang="en-US" dirty="0" err="1"/>
              <a:t>nick@fly</a:t>
            </a:r>
            <a:r>
              <a:rPr lang="en-US" dirty="0"/>
              <a:t>:~/md5sum$ sha256sum test.sh &gt; test.sha256</a:t>
            </a:r>
          </a:p>
          <a:p>
            <a:r>
              <a:rPr lang="en-US" dirty="0" err="1"/>
              <a:t>nick@fly</a:t>
            </a:r>
            <a:r>
              <a:rPr lang="en-US" dirty="0"/>
              <a:t>:~/md5sum$ sha256sum -c test.sh</a:t>
            </a:r>
          </a:p>
          <a:p>
            <a:r>
              <a:rPr lang="en-US" dirty="0"/>
              <a:t>test.sh      test.sha256</a:t>
            </a:r>
          </a:p>
          <a:p>
            <a:r>
              <a:rPr lang="en-US" dirty="0" err="1"/>
              <a:t>nick@fly</a:t>
            </a:r>
            <a:r>
              <a:rPr lang="en-US" dirty="0"/>
              <a:t>:~/md5sum$ sha256sum -c test.sha256</a:t>
            </a:r>
          </a:p>
          <a:p>
            <a:r>
              <a:rPr lang="en-US" dirty="0"/>
              <a:t>test.sh: OK</a:t>
            </a:r>
          </a:p>
          <a:p>
            <a:r>
              <a:rPr lang="en-US" dirty="0" err="1"/>
              <a:t>nick@fly</a:t>
            </a:r>
            <a:r>
              <a:rPr lang="en-US" dirty="0"/>
              <a:t>:~/md5sum$</a:t>
            </a:r>
          </a:p>
          <a:p>
            <a:r>
              <a:rPr lang="en-US" dirty="0"/>
              <a:t>sha256sum </a:t>
            </a:r>
            <a:r>
              <a:rPr lang="bg-BG" dirty="0"/>
              <a:t>Много по силен алгоритъм с цел криптиране.</a:t>
            </a:r>
          </a:p>
          <a:p>
            <a:r>
              <a:rPr lang="en-US" dirty="0"/>
              <a:t>sha512sum </a:t>
            </a:r>
            <a:r>
              <a:rPr lang="bg-BG" dirty="0"/>
              <a:t>Още по силен алгоритъм.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9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A18B-1275-4677-B487-699CF1BC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23B2-D13C-402A-9591-9E8F13AC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 </a:t>
            </a:r>
            <a:r>
              <a:rPr lang="bg-BG" dirty="0"/>
              <a:t>още значи </a:t>
            </a:r>
            <a:r>
              <a:rPr lang="en-US" dirty="0"/>
              <a:t>concatenate (</a:t>
            </a:r>
            <a:r>
              <a:rPr lang="bg-BG" dirty="0"/>
              <a:t>събиране)</a:t>
            </a:r>
          </a:p>
          <a:p>
            <a:r>
              <a:rPr lang="bg-BG" dirty="0"/>
              <a:t> Пример</a:t>
            </a:r>
          </a:p>
          <a:p>
            <a:r>
              <a:rPr lang="ru-RU" dirty="0"/>
              <a:t>Примера показва успешно събиране на два файла в един.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9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7352-3F68-4DB6-997D-C597DF6B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Примери които ползват </a:t>
            </a:r>
            <a:r>
              <a:rPr lang="en-US" dirty="0"/>
              <a:t>Regular Expressions </a:t>
            </a:r>
            <a:r>
              <a:rPr lang="bg-BG" dirty="0"/>
              <a:t>в някой команди.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6CCB-0FB9-4B4B-90DC-9BF686BB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bg-BG" dirty="0"/>
          </a:p>
          <a:p>
            <a:r>
              <a:rPr lang="en-US" dirty="0"/>
              <a:t>cat passwd | sed -n '/</a:t>
            </a:r>
            <a:r>
              <a:rPr lang="en-US" dirty="0" err="1"/>
              <a:t>nologin</a:t>
            </a:r>
            <a:r>
              <a:rPr lang="en-US" dirty="0"/>
              <a:t>$/p'</a:t>
            </a:r>
          </a:p>
          <a:p>
            <a:r>
              <a:rPr lang="bg-BG" dirty="0"/>
              <a:t>Отваряки файла </a:t>
            </a:r>
            <a:r>
              <a:rPr lang="en-US" dirty="0"/>
              <a:t>passwd </a:t>
            </a:r>
            <a:r>
              <a:rPr lang="bg-BG" dirty="0"/>
              <a:t>ще принтираме всяка линия която съдържа </a:t>
            </a:r>
            <a:r>
              <a:rPr lang="en-US" dirty="0" err="1"/>
              <a:t>nologin</a:t>
            </a:r>
            <a:r>
              <a:rPr lang="en-US" dirty="0"/>
              <a:t> </a:t>
            </a:r>
            <a:r>
              <a:rPr lang="bg-BG" dirty="0"/>
              <a:t>в своя край.</a:t>
            </a:r>
          </a:p>
          <a:p>
            <a:endParaRPr lang="bg-BG" dirty="0"/>
          </a:p>
          <a:p>
            <a:r>
              <a:rPr lang="en-US" dirty="0"/>
              <a:t>cat passwd | sed '/</a:t>
            </a:r>
            <a:r>
              <a:rPr lang="en-US" dirty="0" err="1"/>
              <a:t>nologin</a:t>
            </a:r>
            <a:r>
              <a:rPr lang="en-US" dirty="0"/>
              <a:t>$/d' &gt; filtered.txt</a:t>
            </a:r>
          </a:p>
          <a:p>
            <a:r>
              <a:rPr lang="bg-BG" dirty="0"/>
              <a:t>Отваряйки файла </a:t>
            </a:r>
            <a:r>
              <a:rPr lang="en-US" dirty="0"/>
              <a:t>passwd </a:t>
            </a:r>
            <a:r>
              <a:rPr lang="bg-BG" dirty="0"/>
              <a:t>ще изтрия всички </a:t>
            </a:r>
            <a:r>
              <a:rPr lang="en-US" dirty="0"/>
              <a:t>users </a:t>
            </a:r>
            <a:r>
              <a:rPr lang="bg-BG" dirty="0"/>
              <a:t>които са но логин директно местейки ги във файл </a:t>
            </a:r>
          </a:p>
          <a:p>
            <a:r>
              <a:rPr lang="bg-BG" dirty="0"/>
              <a:t>който се казва </a:t>
            </a:r>
            <a:r>
              <a:rPr lang="en-US" dirty="0"/>
              <a:t>filtered.txt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43AB-11A3-4D32-B305-C8ADC0DE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egrep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2E05-F098-4B5B-8546-062CD401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Команда която търси в посочен файл линия по линия.</a:t>
            </a:r>
          </a:p>
          <a:p>
            <a:r>
              <a:rPr lang="bg-BG" dirty="0"/>
              <a:t>Връщаки ни линиите които съдържат патерната която търсим.</a:t>
            </a:r>
          </a:p>
          <a:p>
            <a:r>
              <a:rPr lang="bg-BG" dirty="0"/>
              <a:t>Еквивалента и е </a:t>
            </a:r>
            <a:r>
              <a:rPr lang="en-US" dirty="0"/>
              <a:t>grep -E</a:t>
            </a:r>
          </a:p>
          <a:p>
            <a:r>
              <a:rPr lang="en-US" dirty="0" err="1"/>
              <a:t>egrep</a:t>
            </a:r>
            <a:r>
              <a:rPr lang="en-US" dirty="0"/>
              <a:t> 'bash$' passwd</a:t>
            </a:r>
          </a:p>
          <a:p>
            <a:r>
              <a:rPr lang="bg-BG" dirty="0"/>
              <a:t>Ще ни покаже само и само линиите съдържащи </a:t>
            </a:r>
            <a:r>
              <a:rPr lang="en-US" dirty="0"/>
              <a:t>bash </a:t>
            </a:r>
            <a:r>
              <a:rPr lang="bg-BG" dirty="0"/>
              <a:t>в края си.</a:t>
            </a:r>
          </a:p>
          <a:p>
            <a:r>
              <a:rPr lang="en-US" dirty="0" err="1"/>
              <a:t>egrep</a:t>
            </a:r>
            <a:r>
              <a:rPr lang="en-US" dirty="0"/>
              <a:t> -c 'bash$' passwd</a:t>
            </a:r>
            <a:endParaRPr lang="bg-BG" dirty="0"/>
          </a:p>
          <a:p>
            <a:r>
              <a:rPr lang="bg-BG" dirty="0"/>
              <a:t>Ще преброи линиите които съдържат </a:t>
            </a:r>
            <a:r>
              <a:rPr lang="en-US" dirty="0"/>
              <a:t>bash </a:t>
            </a:r>
            <a:r>
              <a:rPr lang="bg-BG" dirty="0"/>
              <a:t>в своя край.</a:t>
            </a:r>
          </a:p>
          <a:p>
            <a:r>
              <a:rPr lang="en-US" dirty="0" err="1"/>
              <a:t>egrep</a:t>
            </a:r>
            <a:r>
              <a:rPr lang="en-US" dirty="0"/>
              <a:t> '^</a:t>
            </a:r>
            <a:r>
              <a:rPr lang="en-US" dirty="0" err="1"/>
              <a:t>man|nologin</a:t>
            </a:r>
            <a:r>
              <a:rPr lang="en-US" dirty="0"/>
              <a:t>$' passwd</a:t>
            </a:r>
          </a:p>
          <a:p>
            <a:r>
              <a:rPr lang="bg-BG" dirty="0"/>
              <a:t>Ще извади линиите които съдържат </a:t>
            </a:r>
            <a:r>
              <a:rPr lang="en-US" dirty="0"/>
              <a:t>man </a:t>
            </a:r>
            <a:r>
              <a:rPr lang="bg-BG" dirty="0"/>
              <a:t>отпред и ще ни покаже линиите с </a:t>
            </a:r>
            <a:r>
              <a:rPr lang="en-US" dirty="0" err="1"/>
              <a:t>nologin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65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6256-46D2-4985-A55B-717B1B9C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5FC8-C875-4C04-A9EF-4B824D1C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7836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Boot logs. Логове които се генерират по време на зареждането. Веднъж компютъра е рестартиран логовете се изтриват и пресъздават.</a:t>
            </a:r>
          </a:p>
          <a:p>
            <a:r>
              <a:rPr lang="ru-RU" dirty="0"/>
              <a:t>dmesg </a:t>
            </a:r>
          </a:p>
          <a:p>
            <a:r>
              <a:rPr lang="ru-RU" dirty="0"/>
              <a:t>традиционен уред с който можем да видим ring buffer --&gt; локацията където се запаметтяват всички буут логове.</a:t>
            </a:r>
          </a:p>
          <a:p>
            <a:r>
              <a:rPr lang="ru-RU" dirty="0"/>
              <a:t>намира се рама. Зарежда много бързо защото нон стоп се пише информация по него.</a:t>
            </a:r>
          </a:p>
          <a:p>
            <a:r>
              <a:rPr lang="ru-RU" dirty="0"/>
              <a:t>Ще откриете детайли за хардуеъра които ядрото може да види и как ги активира и много съобщения от ниско ниво когато ядрото се "разправя с рама"</a:t>
            </a:r>
          </a:p>
          <a:p>
            <a:r>
              <a:rPr lang="ru-RU" dirty="0"/>
              <a:t>С тази команда ще проверявате дали ядрото си говори с хардуеъра който имате а не програмите да ли го виждат.</a:t>
            </a:r>
          </a:p>
          <a:p>
            <a:r>
              <a:rPr lang="ru-RU" dirty="0"/>
              <a:t>dmesg е завещаният метод за проверка на хардуеъра.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449A-9E90-432B-9F75-5D2018D4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fgrep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6A46-F3C4-4DE7-92BD-9EF5F705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344" y="1828800"/>
            <a:ext cx="9144000" cy="4267200"/>
          </a:xfrm>
        </p:spPr>
        <p:txBody>
          <a:bodyPr>
            <a:normAutofit/>
          </a:bodyPr>
          <a:lstStyle/>
          <a:p>
            <a:r>
              <a:rPr lang="bg-BG" dirty="0"/>
              <a:t>Търси базирано на низ за разлика от патерна. Също ползва </a:t>
            </a:r>
            <a:r>
              <a:rPr lang="en-US" dirty="0"/>
              <a:t>file </a:t>
            </a:r>
            <a:r>
              <a:rPr lang="en-US" dirty="0" err="1"/>
              <a:t>globbing</a:t>
            </a:r>
            <a:r>
              <a:rPr lang="en-US" dirty="0"/>
              <a:t> </a:t>
            </a:r>
            <a:r>
              <a:rPr lang="bg-BG" dirty="0"/>
              <a:t>вместо </a:t>
            </a:r>
            <a:r>
              <a:rPr lang="en-US" dirty="0" err="1"/>
              <a:t>RegEx</a:t>
            </a:r>
            <a:endParaRPr lang="en-US" dirty="0"/>
          </a:p>
          <a:p>
            <a:r>
              <a:rPr lang="bg-BG" dirty="0"/>
              <a:t>Еквивалент на </a:t>
            </a:r>
            <a:r>
              <a:rPr lang="en-US" dirty="0"/>
              <a:t>grep -F</a:t>
            </a:r>
          </a:p>
          <a:p>
            <a:r>
              <a:rPr lang="en-US" dirty="0" err="1"/>
              <a:t>fgrep</a:t>
            </a:r>
            <a:r>
              <a:rPr lang="en-US" dirty="0"/>
              <a:t> -f strings passwd</a:t>
            </a:r>
          </a:p>
          <a:p>
            <a:r>
              <a:rPr lang="bg-BG" dirty="0"/>
              <a:t>Тук съм създал файл който съдържа определени низове по които ще търси в </a:t>
            </a:r>
            <a:r>
              <a:rPr lang="en-US" dirty="0"/>
              <a:t>passwd</a:t>
            </a:r>
          </a:p>
          <a:p>
            <a:r>
              <a:rPr lang="en-US" dirty="0" err="1"/>
              <a:t>fgrep</a:t>
            </a:r>
            <a:r>
              <a:rPr lang="en-US" dirty="0"/>
              <a:t> -f strings passwd*</a:t>
            </a:r>
          </a:p>
          <a:p>
            <a:r>
              <a:rPr lang="bg-BG" dirty="0"/>
              <a:t>Пример с </a:t>
            </a:r>
            <a:r>
              <a:rPr lang="en-US" dirty="0"/>
              <a:t>File </a:t>
            </a:r>
            <a:r>
              <a:rPr lang="en-US" dirty="0" err="1"/>
              <a:t>Globbing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35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DE24-C29F-444F-B56C-34740405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Менижиране на споделени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C0FD-1535-4AB4-A9B6-56C3FCFC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bg-BG" dirty="0"/>
          </a:p>
          <a:p>
            <a:r>
              <a:rPr lang="bg-BG" dirty="0"/>
              <a:t>Файлове които съдържат функции които другите апликации ползват.</a:t>
            </a:r>
          </a:p>
          <a:p>
            <a:r>
              <a:rPr lang="bg-BG" dirty="0"/>
              <a:t>Имат .</a:t>
            </a:r>
            <a:r>
              <a:rPr lang="en-US" dirty="0"/>
              <a:t>so </a:t>
            </a:r>
            <a:r>
              <a:rPr lang="bg-BG" dirty="0"/>
              <a:t>екстеншън които посочва </a:t>
            </a:r>
            <a:r>
              <a:rPr lang="en-US" dirty="0"/>
              <a:t>shared object  (</a:t>
            </a:r>
            <a:r>
              <a:rPr lang="bg-BG" dirty="0"/>
              <a:t>споделен обект)</a:t>
            </a:r>
          </a:p>
          <a:p>
            <a:r>
              <a:rPr lang="bg-BG" dirty="0"/>
              <a:t>Намират се в /</a:t>
            </a:r>
            <a:r>
              <a:rPr lang="en-US" dirty="0"/>
              <a:t>lib, /</a:t>
            </a:r>
            <a:r>
              <a:rPr lang="en-US" dirty="0" err="1"/>
              <a:t>usr</a:t>
            </a:r>
            <a:r>
              <a:rPr lang="en-US" dirty="0"/>
              <a:t>/lib(</a:t>
            </a:r>
            <a:r>
              <a:rPr lang="bg-BG" dirty="0"/>
              <a:t>за 32 битови системи) и /</a:t>
            </a:r>
            <a:r>
              <a:rPr lang="en-US" dirty="0" err="1"/>
              <a:t>usr</a:t>
            </a:r>
            <a:r>
              <a:rPr lang="en-US" dirty="0"/>
              <a:t>/lib64 (</a:t>
            </a:r>
            <a:r>
              <a:rPr lang="bg-BG" dirty="0"/>
              <a:t>за 64 битови системи)</a:t>
            </a:r>
          </a:p>
          <a:p>
            <a:r>
              <a:rPr lang="bg-BG" dirty="0"/>
              <a:t>Можете да ги откриете още в:</a:t>
            </a:r>
          </a:p>
          <a:p>
            <a:r>
              <a:rPr lang="bg-BG" dirty="0"/>
              <a:t>-/</a:t>
            </a:r>
            <a:r>
              <a:rPr lang="en-US" dirty="0" err="1"/>
              <a:t>usr</a:t>
            </a:r>
            <a:r>
              <a:rPr lang="en-US" dirty="0"/>
              <a:t>/local/lib</a:t>
            </a:r>
          </a:p>
          <a:p>
            <a:r>
              <a:rPr lang="en-US" dirty="0"/>
              <a:t>-/</a:t>
            </a:r>
            <a:r>
              <a:rPr lang="en-US" dirty="0" err="1"/>
              <a:t>usr</a:t>
            </a:r>
            <a:r>
              <a:rPr lang="en-US" dirty="0"/>
              <a:t>/share</a:t>
            </a:r>
          </a:p>
        </p:txBody>
      </p:sp>
    </p:spTree>
    <p:extLst>
      <p:ext uri="{BB962C8B-B14F-4D97-AF65-F5344CB8AC3E}">
        <p14:creationId xmlns:p14="http://schemas.microsoft.com/office/powerpoint/2010/main" val="253097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88B0-2669-43E9-9632-FEB64EED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6" y="304800"/>
            <a:ext cx="9143998" cy="1020762"/>
          </a:xfrm>
        </p:spPr>
        <p:txBody>
          <a:bodyPr/>
          <a:lstStyle/>
          <a:p>
            <a:r>
              <a:rPr lang="bg-BG" dirty="0"/>
              <a:t>Менижиране на споделени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4BCD-8B66-44F0-974C-CF5291DB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типа:</a:t>
            </a:r>
          </a:p>
          <a:p>
            <a:r>
              <a:rPr lang="ru-RU" dirty="0"/>
              <a:t>- Динамични .so</a:t>
            </a:r>
          </a:p>
          <a:p>
            <a:pPr marL="0" indent="0">
              <a:buNone/>
            </a:pPr>
            <a:r>
              <a:rPr lang="ru-RU" dirty="0"/>
              <a:t>- Статични .a Компилира се за апликации които трябва да си потвърдят, че когато извикат определена функция то тя е същата версия на функцията която са повикали. Често ще откривате апликации които когато си използват функциите те трябва да точно определената версия. Като игри и графични софтуеъри.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1A92-931F-40AD-AC54-F9CE631A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Команди:</a:t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AE2E-D20D-4528-9263-091FFF59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ldd</a:t>
            </a:r>
            <a:r>
              <a:rPr lang="en-US" dirty="0"/>
              <a:t> </a:t>
            </a:r>
            <a:r>
              <a:rPr lang="bg-BG" dirty="0"/>
              <a:t>-Принтира споделеният обект (</a:t>
            </a:r>
            <a:r>
              <a:rPr lang="en-US" dirty="0"/>
              <a:t>shared object dependencies)</a:t>
            </a:r>
            <a:endParaRPr lang="bg-BG" dirty="0"/>
          </a:p>
          <a:p>
            <a:r>
              <a:rPr lang="bg-BG" dirty="0"/>
              <a:t>Пример</a:t>
            </a:r>
          </a:p>
          <a:p>
            <a:r>
              <a:rPr lang="ru-RU" dirty="0"/>
              <a:t>Това което ще видите са споделените обекти (файлове) и с кои файлове са свързани. Ще забележите, че различни команди ползват различен подбор от библиотеки. Също и че някои от тях използват едни и същи като cp и ls.</a:t>
            </a:r>
          </a:p>
          <a:p>
            <a:r>
              <a:rPr lang="ru-RU" dirty="0"/>
              <a:t>Реално идеята да ползват едни и същи библиотеки е като в cp и ls: -с цел да се намали времето за програмиране от разработчиците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F698-E499-4502-A964-EA05C7DC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видим папката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FFD4-7F0A-48F6-90D0-16CBC4E6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ls 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ld.so.conf.d</a:t>
            </a:r>
            <a:r>
              <a:rPr lang="en-US" dirty="0"/>
              <a:t>/</a:t>
            </a:r>
          </a:p>
          <a:p>
            <a:r>
              <a:rPr lang="bg-BG" dirty="0"/>
              <a:t>Нека видим конфигурацията</a:t>
            </a:r>
          </a:p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ld.so.conf.d</a:t>
            </a:r>
            <a:r>
              <a:rPr lang="en-US" dirty="0"/>
              <a:t>/</a:t>
            </a:r>
            <a:r>
              <a:rPr lang="en-US" dirty="0" err="1"/>
              <a:t>libc.conf</a:t>
            </a:r>
            <a:endParaRPr lang="en-US" dirty="0"/>
          </a:p>
          <a:p>
            <a:r>
              <a:rPr lang="bg-BG" dirty="0"/>
              <a:t>Нека видим новата</a:t>
            </a:r>
          </a:p>
          <a:p>
            <a:r>
              <a:rPr lang="en-US" dirty="0"/>
              <a:t>cat x86_64-linux-gnu.conf</a:t>
            </a:r>
          </a:p>
          <a:p>
            <a:r>
              <a:rPr lang="bg-BG" dirty="0"/>
              <a:t>нека видим какво има вътре</a:t>
            </a:r>
          </a:p>
          <a:p>
            <a:r>
              <a:rPr lang="en-US" dirty="0"/>
              <a:t>ls /lib/x86_64-linux-gnu/</a:t>
            </a:r>
            <a:endParaRPr lang="bg-B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B17-4F83-4F94-BCE1-E15F60E7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8423-7DFD-4B59-9C40-9CB0DCFA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LD_LIBRARY_PATH</a:t>
            </a:r>
          </a:p>
          <a:p>
            <a:r>
              <a:rPr lang="bg-BG" dirty="0"/>
              <a:t>Стара стойност на средата която посочва пътя към бибилиотечните файлове от които може да се чете.</a:t>
            </a:r>
          </a:p>
          <a:p>
            <a:endParaRPr lang="bg-BG" dirty="0"/>
          </a:p>
          <a:p>
            <a:r>
              <a:rPr lang="bg-BG" dirty="0"/>
              <a:t>Например ако сте инсталиралира нова джава в папката /</a:t>
            </a:r>
            <a:r>
              <a:rPr lang="en-US" dirty="0"/>
              <a:t>opt </a:t>
            </a:r>
          </a:p>
          <a:p>
            <a:r>
              <a:rPr lang="en-US" dirty="0"/>
              <a:t>export LD_LIBRARY_PATH=/opt/java/</a:t>
            </a:r>
            <a:r>
              <a:rPr lang="en-US" dirty="0" err="1"/>
              <a:t>jre</a:t>
            </a:r>
            <a:r>
              <a:rPr lang="en-US" dirty="0"/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27443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FF95-9830-475B-82CE-6F3D9C9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1965-F35E-4A29-8707-BBB8CB47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управлява .tar файлове , още наречени tarball, които се използват за архивиране и трансфер на файлове</a:t>
            </a:r>
            <a:endParaRPr lang="en-US" dirty="0"/>
          </a:p>
          <a:p>
            <a:r>
              <a:rPr lang="ru-RU" dirty="0"/>
              <a:t> tar архивите запазват структурата на файловете и директориите, както и метаданните на файловете (собственост, права, времена на създаване, достъп и модификация и др.) </a:t>
            </a:r>
            <a:endParaRPr lang="en-US" dirty="0"/>
          </a:p>
          <a:p>
            <a:r>
              <a:rPr lang="ru-RU" dirty="0"/>
              <a:t>tar поддържа компресиране на файловете по време на архивиране.</a:t>
            </a:r>
            <a:endParaRPr lang="en-US" dirty="0"/>
          </a:p>
          <a:p>
            <a:r>
              <a:rPr lang="bg-BG" dirty="0"/>
              <a:t>Опции: - </a:t>
            </a:r>
            <a:r>
              <a:rPr lang="en-US" dirty="0"/>
              <a:t>c (create) – </a:t>
            </a:r>
            <a:r>
              <a:rPr lang="bg-BG" dirty="0"/>
              <a:t>архивиране - </a:t>
            </a:r>
            <a:r>
              <a:rPr lang="en-US" dirty="0"/>
              <a:t>x (extract) – </a:t>
            </a:r>
            <a:r>
              <a:rPr lang="bg-BG" dirty="0"/>
              <a:t>разархивиране - </a:t>
            </a:r>
            <a:r>
              <a:rPr lang="en-US" dirty="0"/>
              <a:t>t (test) – </a:t>
            </a:r>
            <a:r>
              <a:rPr lang="bg-BG" dirty="0"/>
              <a:t>показва съдържанието на архива без да го разархивира - </a:t>
            </a:r>
            <a:r>
              <a:rPr lang="en-US" dirty="0"/>
              <a:t>f (file) – </a:t>
            </a:r>
            <a:r>
              <a:rPr lang="bg-BG" dirty="0"/>
              <a:t>указва името на архива - </a:t>
            </a:r>
            <a:r>
              <a:rPr lang="en-US" dirty="0"/>
              <a:t>z – </a:t>
            </a:r>
            <a:r>
              <a:rPr lang="bg-BG" dirty="0"/>
              <a:t>използва </a:t>
            </a:r>
            <a:r>
              <a:rPr lang="en-US" dirty="0" err="1"/>
              <a:t>gzip</a:t>
            </a:r>
            <a:r>
              <a:rPr lang="en-US" dirty="0"/>
              <a:t> </a:t>
            </a:r>
            <a:r>
              <a:rPr lang="bg-BG" dirty="0"/>
              <a:t>компресия - </a:t>
            </a:r>
            <a:r>
              <a:rPr lang="en-US" dirty="0"/>
              <a:t>j – </a:t>
            </a:r>
            <a:r>
              <a:rPr lang="bg-BG" dirty="0"/>
              <a:t>изпозлва </a:t>
            </a:r>
            <a:r>
              <a:rPr lang="en-US" dirty="0"/>
              <a:t>bzip2 </a:t>
            </a:r>
            <a:r>
              <a:rPr lang="bg-BG" dirty="0"/>
              <a:t>компресия - </a:t>
            </a:r>
            <a:r>
              <a:rPr lang="en-US" dirty="0"/>
              <a:t>J – </a:t>
            </a:r>
            <a:r>
              <a:rPr lang="bg-BG" dirty="0"/>
              <a:t>използва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bg-BG" dirty="0"/>
              <a:t>компресия</a:t>
            </a:r>
            <a:endParaRPr lang="en-US" dirty="0"/>
          </a:p>
          <a:p>
            <a:r>
              <a:rPr lang="en-US" dirty="0"/>
              <a:t>tar -</a:t>
            </a:r>
            <a:r>
              <a:rPr lang="en-US" dirty="0" err="1"/>
              <a:t>czvf</a:t>
            </a:r>
            <a:r>
              <a:rPr lang="en-US" dirty="0"/>
              <a:t> name-of-archive.tar.gz /path/to/files</a:t>
            </a:r>
          </a:p>
          <a:p>
            <a:r>
              <a:rPr lang="en-US" dirty="0"/>
              <a:t>tar -</a:t>
            </a:r>
            <a:r>
              <a:rPr lang="en-US" dirty="0" err="1"/>
              <a:t>czvf</a:t>
            </a:r>
            <a:r>
              <a:rPr lang="en-US" dirty="0"/>
              <a:t> name-of-archive.tar.gz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C770-AC2D-406A-8D1C-D51AB98F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24A7-18CD-43A1-94B3-38FAA467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cpio</a:t>
            </a:r>
            <a:r>
              <a:rPr lang="en-US" dirty="0"/>
              <a:t> – </a:t>
            </a:r>
            <a:r>
              <a:rPr lang="bg-BG" dirty="0"/>
              <a:t>управлява .</a:t>
            </a:r>
            <a:r>
              <a:rPr lang="en-US" dirty="0" err="1"/>
              <a:t>cpio</a:t>
            </a:r>
            <a:r>
              <a:rPr lang="en-US" dirty="0"/>
              <a:t> </a:t>
            </a:r>
            <a:r>
              <a:rPr lang="bg-BG" dirty="0"/>
              <a:t>архивни файлове , които са основата на </a:t>
            </a:r>
            <a:r>
              <a:rPr lang="en-US" dirty="0"/>
              <a:t>RPM </a:t>
            </a:r>
            <a:r>
              <a:rPr lang="bg-BG" dirty="0"/>
              <a:t>пакетите. </a:t>
            </a:r>
            <a:endParaRPr lang="en-US" dirty="0"/>
          </a:p>
          <a:p>
            <a:r>
              <a:rPr lang="en-US" dirty="0" err="1"/>
              <a:t>cpio</a:t>
            </a:r>
            <a:r>
              <a:rPr lang="en-US" dirty="0"/>
              <a:t> </a:t>
            </a:r>
            <a:r>
              <a:rPr lang="bg-BG" dirty="0"/>
              <a:t>не обхожда рекурсивно поддиректориите (трябва да бъде указан списък с директории) </a:t>
            </a:r>
            <a:endParaRPr lang="en-US" dirty="0"/>
          </a:p>
          <a:p>
            <a:r>
              <a:rPr lang="en-US" dirty="0" err="1"/>
              <a:t>cpio</a:t>
            </a:r>
            <a:r>
              <a:rPr lang="en-US" dirty="0"/>
              <a:t> </a:t>
            </a:r>
            <a:r>
              <a:rPr lang="bg-BG" dirty="0"/>
              <a:t>се справя по-добре от </a:t>
            </a:r>
            <a:r>
              <a:rPr lang="en-US" dirty="0"/>
              <a:t>tar </a:t>
            </a:r>
            <a:r>
              <a:rPr lang="bg-BG" dirty="0"/>
              <a:t>при грешки в носителите. </a:t>
            </a:r>
            <a:endParaRPr lang="en-US" dirty="0"/>
          </a:p>
          <a:p>
            <a:r>
              <a:rPr lang="bg-BG" dirty="0"/>
              <a:t>Опции: -</a:t>
            </a:r>
            <a:r>
              <a:rPr lang="en-US" dirty="0" err="1"/>
              <a:t>i</a:t>
            </a:r>
            <a:r>
              <a:rPr lang="en-US" dirty="0"/>
              <a:t> (input mode) - </a:t>
            </a:r>
            <a:r>
              <a:rPr lang="bg-BG" dirty="0"/>
              <a:t>разархивиране -</a:t>
            </a:r>
            <a:r>
              <a:rPr lang="en-US" dirty="0"/>
              <a:t>o (output mode) - </a:t>
            </a:r>
            <a:r>
              <a:rPr lang="bg-BG" dirty="0"/>
              <a:t>архивиране -</a:t>
            </a:r>
            <a:r>
              <a:rPr lang="en-US" dirty="0"/>
              <a:t>F (file) - </a:t>
            </a:r>
            <a:r>
              <a:rPr lang="bg-BG" dirty="0"/>
              <a:t>указва името на файла в/от който ще архивира/разархивира </a:t>
            </a:r>
            <a:endParaRPr lang="en-US" dirty="0"/>
          </a:p>
          <a:p>
            <a:r>
              <a:rPr lang="en-US" dirty="0"/>
              <a:t>RPM </a:t>
            </a:r>
            <a:r>
              <a:rPr lang="bg-BG" dirty="0"/>
              <a:t>пакетите са изградени от </a:t>
            </a:r>
            <a:r>
              <a:rPr lang="en-US" dirty="0" err="1"/>
              <a:t>cpio</a:t>
            </a:r>
            <a:r>
              <a:rPr lang="en-US" dirty="0"/>
              <a:t> </a:t>
            </a:r>
            <a:r>
              <a:rPr lang="bg-BG" dirty="0"/>
              <a:t>архиви и </a:t>
            </a:r>
            <a:r>
              <a:rPr lang="en-US" dirty="0"/>
              <a:t>RPM </a:t>
            </a:r>
            <a:r>
              <a:rPr lang="bg-BG" dirty="0"/>
              <a:t>метаданни (</a:t>
            </a:r>
            <a:r>
              <a:rPr lang="en-US" dirty="0"/>
              <a:t>header). </a:t>
            </a:r>
          </a:p>
          <a:p>
            <a:r>
              <a:rPr lang="en-US" dirty="0"/>
              <a:t>rpm2cpio - </a:t>
            </a:r>
            <a:r>
              <a:rPr lang="bg-BG" dirty="0"/>
              <a:t>премахва </a:t>
            </a:r>
            <a:r>
              <a:rPr lang="en-US" dirty="0"/>
              <a:t>RPM header-a </a:t>
            </a:r>
            <a:r>
              <a:rPr lang="bg-BG" dirty="0"/>
              <a:t>с цел достъп до файл от пакета без неговото инсталира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3106-B063-47E6-9C0D-89F17EB6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 използвано дисково пространство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7D71-4750-4693-AA71-2865A4A8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</a:t>
            </a:r>
          </a:p>
          <a:p>
            <a:r>
              <a:rPr lang="en-US" dirty="0"/>
              <a:t>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3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F518-3F15-4249-99A5-EB0C084A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9CA5-F7CB-4FFA-A489-46E5EBDF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мощен език за обработка на текстови потоци, поддържащ регулярни изрази, математически оператори, променливи, входно-изходни оператори и др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 '{print "Welcome to </a:t>
            </a:r>
            <a:r>
              <a:rPr lang="en-US" dirty="0" err="1"/>
              <a:t>awk</a:t>
            </a:r>
            <a:r>
              <a:rPr lang="en-US" dirty="0"/>
              <a:t> command"}'</a:t>
            </a:r>
          </a:p>
          <a:p>
            <a:r>
              <a:rPr lang="en-US" dirty="0" err="1"/>
              <a:t>awk</a:t>
            </a:r>
            <a:r>
              <a:rPr lang="en-US" dirty="0"/>
              <a:t> -F: '{print $1}'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https://www.youtube.com/watch?v=az6vd0tGhJI&amp;list=PL7jukbWdDsj-yRQFVyE5whOCIHdPwfMON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FEDD-7870-414D-98B3-2DE5D602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2128-0EF8-4743-9AE1-DDA61B76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новите системи се употребява systemd вместо старият init system оттам идва и командата journalctl -k </a:t>
            </a:r>
          </a:p>
          <a:p>
            <a:r>
              <a:rPr lang="ru-RU" dirty="0"/>
              <a:t>Уреда с който може да видите логове на ядрото в буфера използвайки systemd.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E7ED-E2AB-43EF-A393-614FE7A6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6BED-8252-486B-85DD-95A2A5E2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$0 for the whole line.</a:t>
            </a:r>
          </a:p>
          <a:p>
            <a:pPr marL="0" indent="0" fontAlgn="base">
              <a:buNone/>
            </a:pPr>
            <a:r>
              <a:rPr lang="en-US" dirty="0"/>
              <a:t>$1 for the first field.</a:t>
            </a:r>
          </a:p>
          <a:p>
            <a:pPr marL="0" indent="0" fontAlgn="base">
              <a:buNone/>
            </a:pPr>
            <a:r>
              <a:rPr lang="en-US" dirty="0"/>
              <a:t>$2 for the second field.</a:t>
            </a:r>
          </a:p>
          <a:p>
            <a:pPr marL="0" indent="0" fontAlgn="base">
              <a:buNone/>
            </a:pPr>
            <a:r>
              <a:rPr lang="en-US" dirty="0"/>
              <a:t>$n for the nth field.</a:t>
            </a:r>
          </a:p>
          <a:p>
            <a:r>
              <a:rPr lang="en-US" dirty="0" err="1"/>
              <a:t>awk</a:t>
            </a:r>
            <a:r>
              <a:rPr lang="en-US" dirty="0"/>
              <a:t> -F: '{print $1, $3}'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 err="1"/>
              <a:t>awk</a:t>
            </a:r>
            <a:r>
              <a:rPr lang="en-US" dirty="0"/>
              <a:t> -F: '/bash$/ {print $1}'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8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542C-AC26-48EA-9625-DE8CC038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12E8-112F-40D5-A3EF-39EB0612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- </a:t>
            </a:r>
            <a:r>
              <a:rPr lang="bg-BG" dirty="0"/>
              <a:t>накратко обозначава '</a:t>
            </a:r>
            <a:r>
              <a:rPr lang="en-US" dirty="0"/>
              <a:t>initialization'</a:t>
            </a:r>
          </a:p>
          <a:p>
            <a:r>
              <a:rPr lang="bg-BG" dirty="0"/>
              <a:t>Въз основа на </a:t>
            </a:r>
            <a:r>
              <a:rPr lang="en-US" dirty="0"/>
              <a:t>System V </a:t>
            </a:r>
            <a:r>
              <a:rPr lang="bg-BG" dirty="0"/>
              <a:t>използвана в </a:t>
            </a:r>
            <a:r>
              <a:rPr lang="en-US" dirty="0" err="1"/>
              <a:t>unix</a:t>
            </a:r>
            <a:r>
              <a:rPr lang="en-US" dirty="0"/>
              <a:t> </a:t>
            </a:r>
            <a:r>
              <a:rPr lang="bg-BG" dirty="0"/>
              <a:t>подобни системи.</a:t>
            </a:r>
          </a:p>
          <a:p>
            <a:r>
              <a:rPr lang="en-US" dirty="0" err="1"/>
              <a:t>sysvinit</a:t>
            </a:r>
            <a:r>
              <a:rPr lang="en-US" dirty="0"/>
              <a:t> </a:t>
            </a:r>
            <a:r>
              <a:rPr lang="bg-BG" dirty="0"/>
              <a:t>написана от </a:t>
            </a:r>
            <a:r>
              <a:rPr lang="en-US" dirty="0" err="1"/>
              <a:t>miquelvan</a:t>
            </a:r>
            <a:r>
              <a:rPr lang="en-US" dirty="0"/>
              <a:t> </a:t>
            </a:r>
            <a:r>
              <a:rPr lang="en-US" dirty="0" err="1"/>
              <a:t>smoorenburg</a:t>
            </a:r>
            <a:endParaRPr lang="en-US" dirty="0"/>
          </a:p>
          <a:p>
            <a:r>
              <a:rPr lang="bg-BG" dirty="0"/>
              <a:t>Сервизите започват един след друг, по сериен начин.</a:t>
            </a:r>
          </a:p>
          <a:p>
            <a:r>
              <a:rPr lang="bg-BG" dirty="0"/>
              <a:t>Проблема се е зародил, когато някой от сервизите не зареди, следователно цялата система е запичала.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6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755F-13C0-4CBE-8587-22A4AB1C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FF28-1BDE-4249-9493-EF89699A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като зареди пъвият рам диск започва търсенето на </a:t>
            </a:r>
            <a:r>
              <a:rPr lang="en-US" dirty="0"/>
              <a:t>initialization system </a:t>
            </a:r>
            <a:r>
              <a:rPr lang="bg-BG" dirty="0"/>
              <a:t>в 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bg-BG" dirty="0"/>
              <a:t>след като ядрото намери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bg-BG" dirty="0"/>
              <a:t>файла ядрото почва да търси конфигурацията на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inittab</a:t>
            </a:r>
            <a:r>
              <a:rPr lang="en-US" dirty="0"/>
              <a:t> (</a:t>
            </a:r>
            <a:r>
              <a:rPr lang="bg-BG" dirty="0"/>
              <a:t>на инит).</a:t>
            </a:r>
          </a:p>
          <a:p>
            <a:r>
              <a:rPr lang="bg-BG" dirty="0"/>
              <a:t>Преди да го погледнем трябва да видим какво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bg-BG" dirty="0"/>
              <a:t>точно търси.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5FE2-8920-441B-A5C4-F1E6D9D9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457200"/>
            <a:ext cx="11582400" cy="5943600"/>
          </a:xfrm>
        </p:spPr>
        <p:txBody>
          <a:bodyPr>
            <a:normAutofit/>
          </a:bodyPr>
          <a:lstStyle/>
          <a:p>
            <a:r>
              <a:rPr lang="en-US" dirty="0" err="1"/>
              <a:t>Runlevel</a:t>
            </a:r>
            <a:r>
              <a:rPr lang="en-US" dirty="0"/>
              <a:t>:     </a:t>
            </a:r>
            <a:r>
              <a:rPr lang="bg-BG" dirty="0"/>
              <a:t>	</a:t>
            </a:r>
            <a:r>
              <a:rPr lang="en-US" dirty="0"/>
              <a:t> </a:t>
            </a:r>
            <a:r>
              <a:rPr lang="bg-BG" dirty="0"/>
              <a:t>Цел:</a:t>
            </a:r>
          </a:p>
          <a:p>
            <a:r>
              <a:rPr lang="bg-BG" dirty="0"/>
              <a:t>0		</a:t>
            </a:r>
            <a:r>
              <a:rPr lang="en-US" dirty="0"/>
              <a:t>Halt(</a:t>
            </a:r>
            <a:r>
              <a:rPr lang="bg-BG" dirty="0"/>
              <a:t>Спиране)</a:t>
            </a:r>
          </a:p>
          <a:p>
            <a:r>
              <a:rPr lang="bg-BG" dirty="0"/>
              <a:t>1		</a:t>
            </a:r>
            <a:r>
              <a:rPr lang="en-US" dirty="0"/>
              <a:t>Single user Mode (</a:t>
            </a:r>
            <a:r>
              <a:rPr lang="bg-BG" dirty="0"/>
              <a:t>режим на един потребител) ползван е </a:t>
            </a:r>
            <a:r>
              <a:rPr lang="en-US" dirty="0"/>
              <a:t>root </a:t>
            </a:r>
            <a:r>
              <a:rPr lang="bg-BG" dirty="0"/>
              <a:t>с цел поправяне на системата</a:t>
            </a:r>
          </a:p>
          <a:p>
            <a:r>
              <a:rPr lang="bg-BG" dirty="0"/>
              <a:t>2		</a:t>
            </a:r>
            <a:r>
              <a:rPr lang="en-US" dirty="0"/>
              <a:t>Multi user mode (no networking) (</a:t>
            </a:r>
            <a:r>
              <a:rPr lang="bg-BG" dirty="0"/>
              <a:t>Мулти потребителски режим (без мрежа) </a:t>
            </a:r>
          </a:p>
          <a:p>
            <a:r>
              <a:rPr lang="bg-BG" dirty="0"/>
              <a:t>3		</a:t>
            </a:r>
            <a:r>
              <a:rPr lang="en-US" dirty="0"/>
              <a:t>Multi user mode (with networking) (</a:t>
            </a:r>
            <a:r>
              <a:rPr lang="bg-BG" dirty="0"/>
              <a:t>Мулти потребителски режим (с мрежа)</a:t>
            </a:r>
          </a:p>
          <a:p>
            <a:r>
              <a:rPr lang="bg-BG" dirty="0"/>
              <a:t>4		</a:t>
            </a:r>
            <a:r>
              <a:rPr lang="en-US" dirty="0"/>
              <a:t>unused (</a:t>
            </a:r>
            <a:r>
              <a:rPr lang="bg-BG" dirty="0"/>
              <a:t>неизползван) </a:t>
            </a:r>
          </a:p>
          <a:p>
            <a:r>
              <a:rPr lang="bg-BG" dirty="0"/>
              <a:t>5		М</a:t>
            </a:r>
            <a:r>
              <a:rPr lang="en-US" dirty="0" err="1"/>
              <a:t>ulti</a:t>
            </a:r>
            <a:r>
              <a:rPr lang="en-US" dirty="0"/>
              <a:t>-user mode, with networking and a graphical desktop (</a:t>
            </a:r>
            <a:r>
              <a:rPr lang="bg-BG" dirty="0"/>
              <a:t>многопотребителски режим, с мрежа и графичен десктоп)</a:t>
            </a:r>
          </a:p>
          <a:p>
            <a:r>
              <a:rPr lang="bg-BG" dirty="0"/>
              <a:t>6 		</a:t>
            </a:r>
            <a:r>
              <a:rPr lang="en-US" dirty="0"/>
              <a:t>Reboot (</a:t>
            </a:r>
            <a:r>
              <a:rPr lang="bg-BG" dirty="0"/>
              <a:t>Рестартиране)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ED38-ED34-4F6C-8C76-B8C3ABFD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inittab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indentifier</a:t>
            </a:r>
            <a:r>
              <a:rPr lang="en-US" dirty="0"/>
              <a:t>&gt;:&lt;</a:t>
            </a:r>
            <a:r>
              <a:rPr lang="en-US" dirty="0" err="1"/>
              <a:t>runlevel</a:t>
            </a:r>
            <a:r>
              <a:rPr lang="en-US" dirty="0"/>
              <a:t>&gt;:&lt;action&gt;:&lt;process&gt;</a:t>
            </a:r>
          </a:p>
          <a:p>
            <a:r>
              <a:rPr lang="en-US" dirty="0"/>
              <a:t>id:3:initdefault:</a:t>
            </a:r>
          </a:p>
          <a:p>
            <a:endParaRPr lang="en-US" dirty="0"/>
          </a:p>
          <a:p>
            <a:r>
              <a:rPr lang="en-US" dirty="0" err="1"/>
              <a:t>si</a:t>
            </a:r>
            <a:r>
              <a:rPr lang="en-US" dirty="0"/>
              <a:t>::</a:t>
            </a:r>
            <a:r>
              <a:rPr lang="en-US" dirty="0" err="1"/>
              <a:t>sysinit</a:t>
            </a:r>
            <a:r>
              <a:rPr lang="en-US" dirty="0"/>
              <a:t>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</a:t>
            </a:r>
            <a:r>
              <a:rPr lang="en-US" dirty="0" err="1"/>
              <a:t>rc.sysinit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894E-14D9-4F33-A740-48825DE6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9A4D-641F-4963-9190-87C89A99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10:0:wait:/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</a:t>
            </a:r>
            <a:r>
              <a:rPr lang="en-US" dirty="0" err="1"/>
              <a:t>rc</a:t>
            </a:r>
            <a:r>
              <a:rPr lang="en-US" dirty="0"/>
              <a:t> 0</a:t>
            </a:r>
          </a:p>
          <a:p>
            <a:r>
              <a:rPr lang="en-US" dirty="0"/>
              <a:t>11:1:wait:/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</a:t>
            </a:r>
            <a:r>
              <a:rPr lang="en-US" dirty="0" err="1"/>
              <a:t>rc</a:t>
            </a:r>
            <a:r>
              <a:rPr lang="en-US" dirty="0"/>
              <a:t> 1</a:t>
            </a:r>
          </a:p>
          <a:p>
            <a:r>
              <a:rPr lang="en-US" dirty="0"/>
              <a:t>12:2:wait:/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</a:t>
            </a:r>
            <a:r>
              <a:rPr lang="en-US" dirty="0" err="1"/>
              <a:t>rc</a:t>
            </a:r>
            <a:r>
              <a:rPr lang="en-US" dirty="0"/>
              <a:t> 2</a:t>
            </a:r>
          </a:p>
          <a:p>
            <a:r>
              <a:rPr lang="en-US" dirty="0"/>
              <a:t>13:3:wait:/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</a:t>
            </a:r>
            <a:r>
              <a:rPr lang="en-US" dirty="0" err="1"/>
              <a:t>rc</a:t>
            </a:r>
            <a:r>
              <a:rPr lang="en-US" dirty="0"/>
              <a:t> 3</a:t>
            </a:r>
          </a:p>
          <a:p>
            <a:r>
              <a:rPr lang="en-US" dirty="0"/>
              <a:t>14:4:wait:/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</a:t>
            </a:r>
            <a:r>
              <a:rPr lang="en-US" dirty="0" err="1"/>
              <a:t>rc</a:t>
            </a:r>
            <a:r>
              <a:rPr lang="en-US" dirty="0"/>
              <a:t> 4</a:t>
            </a:r>
          </a:p>
          <a:p>
            <a:r>
              <a:rPr lang="en-US" dirty="0"/>
              <a:t>15:5:wait:/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</a:t>
            </a:r>
            <a:r>
              <a:rPr lang="en-US" dirty="0" err="1"/>
              <a:t>rc</a:t>
            </a:r>
            <a:r>
              <a:rPr lang="en-US" dirty="0"/>
              <a:t> 5</a:t>
            </a:r>
          </a:p>
          <a:p>
            <a:r>
              <a:rPr lang="en-US" dirty="0"/>
              <a:t>16:6:wait:/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</a:t>
            </a:r>
            <a:r>
              <a:rPr lang="en-US" dirty="0" err="1"/>
              <a:t>rc</a:t>
            </a:r>
            <a:r>
              <a:rPr lang="en-US" dirty="0"/>
              <a:t>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8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219</TotalTime>
  <Words>2692</Words>
  <Application>Microsoft Office PowerPoint</Application>
  <PresentationFormat>Custom</PresentationFormat>
  <Paragraphs>241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Consolas</vt:lpstr>
      <vt:lpstr>Corbel</vt:lpstr>
      <vt:lpstr>Chalkboard 16x9</vt:lpstr>
      <vt:lpstr>Лекция 5</vt:lpstr>
      <vt:lpstr>Booting sequence (Зареждаща последователност)</vt:lpstr>
      <vt:lpstr>PowerPoint Presentation</vt:lpstr>
      <vt:lpstr>PowerPoint Presentation</vt:lpstr>
      <vt:lpstr>init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Традиционните папки които съдържат скриптовете за стартиране са в:</vt:lpstr>
      <vt:lpstr> upstart</vt:lpstr>
      <vt:lpstr>Следователно:</vt:lpstr>
      <vt:lpstr>systemd</vt:lpstr>
      <vt:lpstr>PowerPoint Presentation</vt:lpstr>
      <vt:lpstr>PowerPoint Presentation</vt:lpstr>
      <vt:lpstr>sed - 'sream editor'</vt:lpstr>
      <vt:lpstr>PowerPoint Presentation</vt:lpstr>
      <vt:lpstr>split </vt:lpstr>
      <vt:lpstr>PowerPoint Presentation</vt:lpstr>
      <vt:lpstr>nl</vt:lpstr>
      <vt:lpstr>od</vt:lpstr>
      <vt:lpstr>Message Digests</vt:lpstr>
      <vt:lpstr>PowerPoint Presentation</vt:lpstr>
      <vt:lpstr>PowerPoint Presentation</vt:lpstr>
      <vt:lpstr>PowerPoint Presentation</vt:lpstr>
      <vt:lpstr>cat</vt:lpstr>
      <vt:lpstr>Примери които ползват Regular Expressions в някой команди.</vt:lpstr>
      <vt:lpstr>egrep </vt:lpstr>
      <vt:lpstr>fgrep </vt:lpstr>
      <vt:lpstr>Менижиране на споделени библиотеки</vt:lpstr>
      <vt:lpstr>Менижиране на споделени библиотеки</vt:lpstr>
      <vt:lpstr>Команди: </vt:lpstr>
      <vt:lpstr>Нека видим папката</vt:lpstr>
      <vt:lpstr>PowerPoint Presentation</vt:lpstr>
      <vt:lpstr>tar</vt:lpstr>
      <vt:lpstr>cpio</vt:lpstr>
      <vt:lpstr>Проверка на използвано дисково пространство</vt:lpstr>
      <vt:lpstr>awk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Ralitsa Belcheva</dc:creator>
  <cp:lastModifiedBy>Ralitsa Belcheva</cp:lastModifiedBy>
  <cp:revision>27</cp:revision>
  <dcterms:created xsi:type="dcterms:W3CDTF">2020-08-07T14:25:17Z</dcterms:created>
  <dcterms:modified xsi:type="dcterms:W3CDTF">2020-08-08T13:56:44Z</dcterms:modified>
</cp:coreProperties>
</file>