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599" autoAdjust="0"/>
  </p:normalViewPr>
  <p:slideViewPr>
    <p:cSldViewPr>
      <p:cViewPr varScale="1">
        <p:scale>
          <a:sx n="47" d="100"/>
          <a:sy n="47" d="100"/>
        </p:scale>
        <p:origin x="72" y="92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9/6/2020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9/6/2020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9/6/2020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9/6/2020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9/6/2020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9/6/2020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Лекция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46E1-7824-4B50-8689-B97A62C6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Мениджмънт на процеси.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F0697-5738-4DAB-BF16-5B813805D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uptime</a:t>
            </a:r>
          </a:p>
          <a:p>
            <a:r>
              <a:rPr lang="ru-RU" dirty="0"/>
              <a:t>Поглежда от колко време системата работи. Колко потребителя има логнати. И какво е натоварването върху процесор</a:t>
            </a:r>
          </a:p>
          <a:p>
            <a:r>
              <a:rPr lang="en-US" dirty="0"/>
              <a:t>[</a:t>
            </a:r>
            <a:r>
              <a:rPr lang="en-US" dirty="0" err="1"/>
              <a:t>nick@localhost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]$ uptime</a:t>
            </a:r>
          </a:p>
          <a:p>
            <a:r>
              <a:rPr lang="en-US" dirty="0"/>
              <a:t> 22:02:58 up 13 min,  2 users,  load average: 0.00 (</a:t>
            </a:r>
            <a:r>
              <a:rPr lang="ru-RU" dirty="0"/>
              <a:t>последната мин) , 0.05 (последните 5 мин), 0.06 (последните 15 мин)</a:t>
            </a:r>
          </a:p>
          <a:p>
            <a:r>
              <a:rPr lang="ru-RU" dirty="0"/>
              <a:t> </a:t>
            </a:r>
            <a:r>
              <a:rPr lang="en-US" dirty="0"/>
              <a:t>load average </a:t>
            </a:r>
            <a:r>
              <a:rPr lang="ru-RU" dirty="0"/>
              <a:t>е средният брой процеси които са в </a:t>
            </a:r>
            <a:r>
              <a:rPr lang="en-US" dirty="0"/>
              <a:t>runnable state (</a:t>
            </a:r>
            <a:r>
              <a:rPr lang="ru-RU" dirty="0"/>
              <a:t>използва процесора или чака да го ползва) и </a:t>
            </a:r>
            <a:r>
              <a:rPr lang="en-US" dirty="0"/>
              <a:t>uninterruptible (</a:t>
            </a:r>
            <a:r>
              <a:rPr lang="ru-RU" dirty="0"/>
              <a:t>непрекъсваемо)   </a:t>
            </a:r>
            <a:r>
              <a:rPr lang="en-US" dirty="0"/>
              <a:t>state </a:t>
            </a:r>
            <a:r>
              <a:rPr lang="ru-RU" dirty="0"/>
              <a:t>чака някакъв </a:t>
            </a:r>
            <a:r>
              <a:rPr lang="en-US" dirty="0"/>
              <a:t>I/O </a:t>
            </a:r>
            <a:r>
              <a:rPr lang="ru-RU" dirty="0"/>
              <a:t>достъп (мрежа или хард диска) 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76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C09C-8CBF-4964-A5CA-8128B53B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E9ACA-B103-48B9-B9BB-1937D2931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Ако имаш 1 процесор и load average е 1 значи процесора е препълнен ако за 4 ядра на процесора и е 1 3/4 са свободни.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5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DFEE4-EF3B-4D3D-AF27-3948EE9A1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B08C9-2EFC-4DBF-8982-8B1AD246C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free </a:t>
            </a:r>
          </a:p>
          <a:p>
            <a:r>
              <a:rPr lang="ru-RU" dirty="0"/>
              <a:t>Показва ползваното и свободната рам памет. Както и swap местото.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0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A189-F982-47F2-B179-76473FDA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D55A6-473F-4B00-AE56-499E60FB7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pgrep </a:t>
            </a:r>
          </a:p>
          <a:p>
            <a:r>
              <a:rPr lang="ru-RU" dirty="0"/>
              <a:t>Намира информация за процеса по именно. </a:t>
            </a:r>
          </a:p>
          <a:p>
            <a:r>
              <a:rPr lang="ru-RU" dirty="0"/>
              <a:t>sudo pgrep -a httpd</a:t>
            </a:r>
          </a:p>
          <a:p>
            <a:r>
              <a:rPr lang="ru-RU" dirty="0"/>
              <a:t>Показва и пътя от къде е генериран процеса.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D90A-327A-481B-BBED-54F9B36B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C8486-D758-48D0-BD6D-AA219208C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kill </a:t>
            </a:r>
          </a:p>
          <a:p>
            <a:r>
              <a:rPr lang="bg-BG" dirty="0"/>
              <a:t>Изпраща терминиращ сигнал по </a:t>
            </a:r>
            <a:r>
              <a:rPr lang="en-US" dirty="0"/>
              <a:t>PID (SIGTERM)</a:t>
            </a:r>
          </a:p>
        </p:txBody>
      </p:sp>
    </p:spTree>
    <p:extLst>
      <p:ext uri="{BB962C8B-B14F-4D97-AF65-F5344CB8AC3E}">
        <p14:creationId xmlns:p14="http://schemas.microsoft.com/office/powerpoint/2010/main" val="420181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2835-18A0-4A3B-AB76-AC8FE243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04FD9-A906-4D89-8367-BC14A35EA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Сигнали:</a:t>
            </a:r>
          </a:p>
          <a:p>
            <a:endParaRPr lang="bg-BG" dirty="0"/>
          </a:p>
          <a:p>
            <a:r>
              <a:rPr lang="en-US" dirty="0"/>
              <a:t>SIGHUP 1</a:t>
            </a:r>
          </a:p>
          <a:p>
            <a:r>
              <a:rPr lang="en-US" dirty="0"/>
              <a:t>SIGKILL 9 </a:t>
            </a:r>
            <a:r>
              <a:rPr lang="bg-BG" dirty="0"/>
              <a:t>е все едно вземаш чука и го удряш. Ако 15 не затвори файловете като хората 9 е твоят приятел. </a:t>
            </a:r>
          </a:p>
          <a:p>
            <a:r>
              <a:rPr lang="en-US" dirty="0"/>
              <a:t>SIGTERM 15 </a:t>
            </a:r>
            <a:r>
              <a:rPr lang="bg-BG" dirty="0"/>
              <a:t>Спира процеса </a:t>
            </a:r>
            <a:r>
              <a:rPr lang="en-US" dirty="0"/>
              <a:t>gracefully </a:t>
            </a:r>
            <a:r>
              <a:rPr lang="bg-BG" dirty="0"/>
              <a:t>което означава, че ще спре всичко внимателно и правилно папки и др. Добър начин за затваряне на програми.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pgrep</a:t>
            </a:r>
            <a:r>
              <a:rPr lang="en-US" dirty="0"/>
              <a:t> httpd</a:t>
            </a:r>
          </a:p>
          <a:p>
            <a:r>
              <a:rPr lang="en-US" dirty="0" err="1"/>
              <a:t>sudo</a:t>
            </a:r>
            <a:r>
              <a:rPr lang="en-US" dirty="0"/>
              <a:t> kill httpd</a:t>
            </a:r>
          </a:p>
        </p:txBody>
      </p:sp>
    </p:spTree>
    <p:extLst>
      <p:ext uri="{BB962C8B-B14F-4D97-AF65-F5344CB8AC3E}">
        <p14:creationId xmlns:p14="http://schemas.microsoft.com/office/powerpoint/2010/main" val="23660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88D0-133B-4810-9AE0-3FC809A2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280B9-A2F8-43AA-A961-C9AA9AF31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Вземайки най дъртият процес, спирайки го ние спираме цялата програма.</a:t>
            </a:r>
          </a:p>
          <a:p>
            <a:r>
              <a:rPr lang="ru-RU" dirty="0"/>
              <a:t>Ако убием един процес, от дъщерните, то това ще накара httpd сервиза да възобнови процеса.</a:t>
            </a:r>
          </a:p>
          <a:p>
            <a:r>
              <a:rPr lang="ru-RU" dirty="0"/>
              <a:t>kill -l</a:t>
            </a:r>
          </a:p>
          <a:p>
            <a:r>
              <a:rPr lang="en-US" dirty="0" err="1"/>
              <a:t>pkill</a:t>
            </a:r>
            <a:r>
              <a:rPr lang="en-US" dirty="0"/>
              <a:t> -x httpd</a:t>
            </a:r>
          </a:p>
        </p:txBody>
      </p:sp>
    </p:spTree>
    <p:extLst>
      <p:ext uri="{BB962C8B-B14F-4D97-AF65-F5344CB8AC3E}">
        <p14:creationId xmlns:p14="http://schemas.microsoft.com/office/powerpoint/2010/main" val="62930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8771-C30D-4443-AE18-3D33707B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Запазване на процеси в движение докато не работим със системата.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4EA7C-CD55-4909-9013-99D3D9AF6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killall убива всички процеси свързани с аргумента ни.</a:t>
            </a:r>
          </a:p>
          <a:p>
            <a:r>
              <a:rPr lang="ru-RU" dirty="0"/>
              <a:t>killall -s 9 със сигнал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98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53579-A524-46C2-90EC-61BAC877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43964-B898-4934-81F5-053C6F619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</a:t>
            </a:r>
            <a:r>
              <a:rPr lang="bg-BG" dirty="0"/>
              <a:t>периодично можем да гледаме команда.</a:t>
            </a:r>
          </a:p>
          <a:p>
            <a:r>
              <a:rPr lang="en-US" dirty="0"/>
              <a:t>watch date</a:t>
            </a:r>
          </a:p>
          <a:p>
            <a:r>
              <a:rPr lang="en-US" dirty="0"/>
              <a:t>watch ls </a:t>
            </a:r>
            <a:r>
              <a:rPr lang="bg-BG" dirty="0"/>
              <a:t>за да гледаме дали нещото кеото сваляме се сваля</a:t>
            </a:r>
          </a:p>
          <a:p>
            <a:r>
              <a:rPr lang="en-US" dirty="0"/>
              <a:t>watch -n 1 </a:t>
            </a:r>
            <a:r>
              <a:rPr lang="en-US" dirty="0" err="1"/>
              <a:t>systemctl</a:t>
            </a:r>
            <a:r>
              <a:rPr lang="en-US" dirty="0"/>
              <a:t> status httpd </a:t>
            </a:r>
            <a:r>
              <a:rPr lang="bg-BG" dirty="0"/>
              <a:t>следим риъл тайм апаче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7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AED6-5BFB-47FB-B17A-28C731B8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B3C4A-DAAC-4C0C-9CF1-898EC51D9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screen</a:t>
            </a:r>
          </a:p>
          <a:p>
            <a:r>
              <a:rPr lang="ru-RU" dirty="0"/>
              <a:t>може да се ползва с цел да започнеш сесия и пуснеш някоя команда и да напуснеш сесията като се откачаш от нея и да се закачиш отново с цел да поддържаш командата в движение целта е да държим сесията жива</a:t>
            </a:r>
          </a:p>
          <a:p>
            <a:r>
              <a:rPr lang="ru-RU" dirty="0"/>
              <a:t>стъпки за да се постигне:</a:t>
            </a:r>
          </a:p>
          <a:p>
            <a:r>
              <a:rPr lang="ru-RU" dirty="0"/>
              <a:t> инсталираме screen добавяйки sudo dnf install epel-release-8-8.el8.noarch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Процеси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Процеса е група инструкции заредени в паметта.</a:t>
            </a:r>
          </a:p>
          <a:p>
            <a:r>
              <a:rPr lang="ru-RU" dirty="0"/>
              <a:t>Инструкциите идват от програма която работи.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79E0-5F0C-4B8D-9908-62801CB6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C9EA4-EACE-4AB6-BF70-F6E6D1188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след това рънваш </a:t>
            </a:r>
            <a:r>
              <a:rPr lang="en-US" dirty="0"/>
              <a:t>watch -n 1 date </a:t>
            </a:r>
          </a:p>
          <a:p>
            <a:r>
              <a:rPr lang="en-US" dirty="0"/>
              <a:t>ctrl +a +d </a:t>
            </a:r>
            <a:r>
              <a:rPr lang="bg-BG" dirty="0"/>
              <a:t>излизаш от тази сесия </a:t>
            </a:r>
          </a:p>
          <a:p>
            <a:r>
              <a:rPr lang="en-US" dirty="0" err="1"/>
              <a:t>reatach</a:t>
            </a:r>
            <a:r>
              <a:rPr lang="en-US" dirty="0"/>
              <a:t> screen -r </a:t>
            </a:r>
          </a:p>
          <a:p>
            <a:r>
              <a:rPr lang="en-US" dirty="0"/>
              <a:t>screen -ls </a:t>
            </a:r>
          </a:p>
          <a:p>
            <a:r>
              <a:rPr lang="en-US" dirty="0"/>
              <a:t>screen -r &lt;screen id&gt;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8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E0CAF-4171-464E-87A6-C8D53303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620F7-C210-4D9E-B400-75CB76504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tmux</a:t>
            </a:r>
            <a:r>
              <a:rPr lang="en-US" dirty="0"/>
              <a:t> </a:t>
            </a:r>
          </a:p>
          <a:p>
            <a:r>
              <a:rPr lang="en-US" dirty="0" err="1"/>
              <a:t>tmux</a:t>
            </a:r>
            <a:r>
              <a:rPr lang="en-US" dirty="0"/>
              <a:t> ls</a:t>
            </a:r>
          </a:p>
          <a:p>
            <a:r>
              <a:rPr lang="en-US" dirty="0" err="1"/>
              <a:t>tmux</a:t>
            </a:r>
            <a:r>
              <a:rPr lang="en-US" dirty="0"/>
              <a:t> attach-session -t &lt;number of session&gt;</a:t>
            </a:r>
          </a:p>
        </p:txBody>
      </p:sp>
    </p:spTree>
    <p:extLst>
      <p:ext uri="{BB962C8B-B14F-4D97-AF65-F5344CB8AC3E}">
        <p14:creationId xmlns:p14="http://schemas.microsoft.com/office/powerpoint/2010/main" val="222348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D5E44-807F-49E3-BB7F-A5B1A42D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2367-DAD5-4395-AEDD-364D267F2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nohup</a:t>
            </a:r>
            <a:r>
              <a:rPr lang="en-US" dirty="0"/>
              <a:t> ping google.com &amp;  </a:t>
            </a:r>
            <a:r>
              <a:rPr lang="bg-BG" dirty="0"/>
              <a:t>ще изпрати командата в бекграунда</a:t>
            </a:r>
          </a:p>
          <a:p>
            <a:r>
              <a:rPr lang="bg-BG" dirty="0"/>
              <a:t>с </a:t>
            </a:r>
            <a:r>
              <a:rPr lang="en-US" dirty="0"/>
              <a:t>jobs </a:t>
            </a:r>
            <a:r>
              <a:rPr lang="bg-BG" dirty="0"/>
              <a:t>ще я видим </a:t>
            </a:r>
          </a:p>
          <a:p>
            <a:r>
              <a:rPr lang="bg-BG" dirty="0"/>
              <a:t>%&lt;</a:t>
            </a:r>
            <a:r>
              <a:rPr lang="en-US" dirty="0"/>
              <a:t>job number&gt; </a:t>
            </a:r>
            <a:r>
              <a:rPr lang="bg-BG" dirty="0"/>
              <a:t>отваря процеса</a:t>
            </a:r>
          </a:p>
          <a:p>
            <a:r>
              <a:rPr lang="en-US" dirty="0"/>
              <a:t>tail -f </a:t>
            </a:r>
            <a:r>
              <a:rPr lang="en-US" dirty="0" err="1"/>
              <a:t>nohump.out</a:t>
            </a:r>
            <a:endParaRPr lang="en-US" dirty="0"/>
          </a:p>
          <a:p>
            <a:r>
              <a:rPr lang="en-US" dirty="0"/>
              <a:t>jobs –l</a:t>
            </a:r>
            <a:endParaRPr lang="bg-BG" dirty="0"/>
          </a:p>
          <a:p>
            <a:r>
              <a:rPr lang="ru-RU" dirty="0"/>
              <a:t>Ctrl + Z ще паузира работата.</a:t>
            </a:r>
          </a:p>
          <a:p>
            <a:r>
              <a:rPr lang="ru-RU" dirty="0"/>
              <a:t>bg %1 ще я върне в работа</a:t>
            </a:r>
          </a:p>
          <a:p>
            <a:r>
              <a:rPr lang="ru-RU" dirty="0"/>
              <a:t>можем да спрем процеса и със kill PID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41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DE26-9A59-47C9-9CE3-FCAAABCA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Приоритети в процесите.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34C5-427C-494B-BA0C-243ACFD05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Всички процеси използват така нареченото процесно време - CPU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F2A1-6B56-4827-A9F9-6B5E37DA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116A8-B833-40B8-B0DE-F531048E8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Присвояване на приоритет диктува колко време ще бъде дадено на процес от самият процесор.</a:t>
            </a:r>
          </a:p>
          <a:p>
            <a:r>
              <a:rPr lang="ru-RU" dirty="0"/>
              <a:t>Как процеса бива оценнен:</a:t>
            </a:r>
          </a:p>
          <a:p>
            <a:r>
              <a:rPr lang="en-US" dirty="0"/>
              <a:t>nice levels</a:t>
            </a:r>
          </a:p>
          <a:p>
            <a:r>
              <a:rPr lang="en-US" dirty="0"/>
              <a:t>-20 highest priority </a:t>
            </a:r>
            <a:r>
              <a:rPr lang="en-US" dirty="0" err="1"/>
              <a:t>върху</a:t>
            </a:r>
            <a:r>
              <a:rPr lang="en-US" dirty="0"/>
              <a:t> </a:t>
            </a:r>
            <a:r>
              <a:rPr lang="en-US" dirty="0" err="1"/>
              <a:t>процесa</a:t>
            </a:r>
            <a:endParaRPr lang="en-US" dirty="0"/>
          </a:p>
          <a:p>
            <a:r>
              <a:rPr lang="en-US" dirty="0"/>
              <a:t>19 lowest </a:t>
            </a:r>
            <a:r>
              <a:rPr lang="en-US" dirty="0" err="1"/>
              <a:t>най-малко</a:t>
            </a:r>
            <a:endParaRPr lang="en-US" dirty="0"/>
          </a:p>
          <a:p>
            <a:r>
              <a:rPr lang="en-US" dirty="0"/>
              <a:t>0 default </a:t>
            </a:r>
            <a:r>
              <a:rPr lang="en-US" dirty="0" err="1"/>
              <a:t>обикновeно</a:t>
            </a:r>
            <a:endParaRPr lang="bg-BG" dirty="0"/>
          </a:p>
          <a:p>
            <a:r>
              <a:rPr lang="ru-RU" dirty="0"/>
              <a:t>Може да се промени само с руут.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49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BD349-7C77-4FB7-B368-FDA27236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4C2E9-E434-483C-8075-8266682C3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ps -o pid,nice,cmd,user</a:t>
            </a:r>
            <a:endParaRPr lang="bg-BG" dirty="0"/>
          </a:p>
          <a:p>
            <a:r>
              <a:rPr lang="ru-RU" dirty="0"/>
              <a:t>nice команда ползвана за поставяне на nice ниво на процеса преди апликацията да е стартирана.</a:t>
            </a:r>
          </a:p>
          <a:p>
            <a:r>
              <a:rPr lang="ru-RU" dirty="0"/>
              <a:t>renice е командата която променя това ниво когато приложението (сервиза) работи.</a:t>
            </a:r>
          </a:p>
          <a:p>
            <a:r>
              <a:rPr lang="en-US" dirty="0"/>
              <a:t>nice -n 5 watch -n </a:t>
            </a:r>
            <a:r>
              <a:rPr lang="en-US"/>
              <a:t>3 free -m </a:t>
            </a:r>
            <a:r>
              <a:rPr lang="en-US" dirty="0"/>
              <a:t>&amp;</a:t>
            </a:r>
          </a:p>
          <a:p>
            <a:r>
              <a:rPr lang="en-US" dirty="0" err="1"/>
              <a:t>ps</a:t>
            </a:r>
            <a:r>
              <a:rPr lang="en-US" dirty="0"/>
              <a:t> -o </a:t>
            </a:r>
            <a:r>
              <a:rPr lang="en-US" dirty="0" err="1"/>
              <a:t>pid,nice,cmd,user</a:t>
            </a:r>
            <a:endParaRPr lang="en-US" dirty="0"/>
          </a:p>
          <a:p>
            <a:r>
              <a:rPr lang="en-US" dirty="0"/>
              <a:t>renice -n -1 300823</a:t>
            </a:r>
          </a:p>
          <a:p>
            <a:r>
              <a:rPr lang="en-US" dirty="0" err="1"/>
              <a:t>ps</a:t>
            </a:r>
            <a:r>
              <a:rPr lang="en-US" dirty="0"/>
              <a:t> -o </a:t>
            </a:r>
            <a:r>
              <a:rPr lang="en-US" dirty="0" err="1"/>
              <a:t>pid,nice,cmd,user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03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5126C-5B3A-4591-A691-04B044DF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5B8E-E219-432C-9BF3-910A7B697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bg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bg-BG" dirty="0"/>
              <a:t>Връща процес от бекграунда (отзад) оптред.</a:t>
            </a:r>
          </a:p>
          <a:p>
            <a:r>
              <a:rPr lang="en-US" dirty="0" err="1"/>
              <a:t>fg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bg-BG" dirty="0"/>
              <a:t>- Директно го отваря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9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A6573-925F-42E2-934F-8BDD632A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88C18-52EA-4D1A-9B20-4F4939C8E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nikolaykostov.nk@gmail.com</a:t>
            </a:r>
          </a:p>
        </p:txBody>
      </p:sp>
    </p:spTree>
    <p:extLst>
      <p:ext uri="{BB962C8B-B14F-4D97-AF65-F5344CB8AC3E}">
        <p14:creationId xmlns:p14="http://schemas.microsoft.com/office/powerpoint/2010/main" val="422647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9662A-ED03-4AB0-AA71-2E8CD699B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ru-RU" dirty="0"/>
          </a:p>
          <a:p>
            <a:r>
              <a:rPr lang="ru-RU" dirty="0"/>
              <a:t>В информатиката, процес се нарича програма в етап на изпълнение от многозадачна операционна система.</a:t>
            </a:r>
          </a:p>
          <a:p>
            <a:r>
              <a:rPr lang="ru-RU" dirty="0"/>
              <a:t>За разлика от процеса, програмата е просто пасивен набор от инструкции съхраняван в някаква памет.</a:t>
            </a:r>
          </a:p>
          <a:p>
            <a:r>
              <a:rPr lang="ru-RU" dirty="0"/>
              <a:t>След като програмата се зареди в оперативната памет и бъде стартирана, вече става въпрос за процес.</a:t>
            </a:r>
          </a:p>
          <a:p>
            <a:r>
              <a:rPr lang="ru-RU" dirty="0"/>
              <a:t>Той е съвкупност както от кода и данните които обработва и намиращи се в оперативната памет, така и от служебните структури от данни, свързани с него, които се генерират и управляват от операционната система (ОС).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9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5ECC6-A1B2-4632-AEF3-9A1A0B103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След като линукс ядрото зареди, прехвърля контрол върху процес с име PID 1.</a:t>
            </a:r>
          </a:p>
          <a:p>
            <a:r>
              <a:rPr lang="ru-RU" dirty="0"/>
              <a:t>PID е акроним за process id. Преди (на по стари системи) този процес е бил init.</a:t>
            </a:r>
          </a:p>
          <a:p>
            <a:r>
              <a:rPr lang="ru-RU" dirty="0"/>
              <a:t>PID 1 е родителският процес всички след него са child процеси.</a:t>
            </a:r>
          </a:p>
          <a:p>
            <a:r>
              <a:rPr lang="ru-RU" dirty="0"/>
              <a:t>След като зареди някой процеси ще станат "родители" на други процеси, а те ще се превърнат в child (деца) на тези процеси.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5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4B3F-736F-4BF2-999A-0C1E2C26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 да видим процесната йерархия можем да използваме командата: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79310-5831-4566-9CD1-7DF82316F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Ps</a:t>
            </a:r>
            <a:endParaRPr lang="bg-BG" dirty="0"/>
          </a:p>
          <a:p>
            <a:r>
              <a:rPr lang="ru-RU" dirty="0"/>
              <a:t>За да видим процесите на системата използвайки стандартният и синтакс.</a:t>
            </a:r>
          </a:p>
          <a:p>
            <a:r>
              <a:rPr lang="ru-RU" dirty="0"/>
              <a:t>ps -eH | less //// H е с цел да покажем йерархията на процесите.</a:t>
            </a:r>
          </a:p>
          <a:p>
            <a:r>
              <a:rPr lang="ru-RU" dirty="0"/>
              <a:t>Използвайки само "ps" ще видим процесите в текущата ни конзолна сесия.</a:t>
            </a:r>
          </a:p>
          <a:p>
            <a:endParaRPr lang="ru-RU" dirty="0"/>
          </a:p>
          <a:p>
            <a:r>
              <a:rPr lang="ru-RU" dirty="0"/>
              <a:t>ps -u &lt;username&gt; ще покаже активните процеси на един потребител в системата.</a:t>
            </a:r>
          </a:p>
          <a:p>
            <a:endParaRPr lang="ru-RU" dirty="0"/>
          </a:p>
          <a:p>
            <a:r>
              <a:rPr lang="ru-RU" dirty="0"/>
              <a:t>ps -H --forest ще ни покаже, един вид по разбираемо кой процес е бащин и кой дете.</a:t>
            </a:r>
          </a:p>
          <a:p>
            <a:r>
              <a:rPr lang="ru-RU" dirty="0"/>
              <a:t>ps -eHf ще ни покаже всички процеси, плюс аргументите на командите докато работят. На кратко форматира всичко така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06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61695-C4C4-4D15-B5D2-1ADFA0F6D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Сега идва въпросът от къде идва тази информация?</a:t>
            </a:r>
          </a:p>
          <a:p>
            <a:r>
              <a:rPr lang="ru-RU" dirty="0"/>
              <a:t>От /proc папка която е в директна комуникация с ядрото.</a:t>
            </a:r>
          </a:p>
          <a:p>
            <a:r>
              <a:rPr lang="ru-RU" dirty="0"/>
              <a:t>Ядрото изпраща информация от runtime config и с какво работи в proc директорията.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7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26F02-78D2-4BC4-94DA-5B00D6A8B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free, top и други команди подават тази информация на потребителя.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90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4499F-E445-403E-926F-A620A3609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ps покзва един вид заснета, като снимка на процесите които работят през това време.</a:t>
            </a:r>
          </a:p>
          <a:p>
            <a:r>
              <a:rPr lang="ru-RU" dirty="0"/>
              <a:t>Ако обаче подкараме top ще видим процесите на живо.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9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AA83-C382-49C7-B320-604A5A58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796CA-D447-49A4-9ED8-B94B5DD54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Задача, за вкъщи на CentOS, или Ubuntu стартирайте firefox и спрете процеса. Покажете ми как!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3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342</TotalTime>
  <Words>1024</Words>
  <Application>Microsoft Office PowerPoint</Application>
  <PresentationFormat>Custom</PresentationFormat>
  <Paragraphs>104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Consolas</vt:lpstr>
      <vt:lpstr>Corbel</vt:lpstr>
      <vt:lpstr>Chalkboard 16x9</vt:lpstr>
      <vt:lpstr>Лекция 6</vt:lpstr>
      <vt:lpstr>Процеси</vt:lpstr>
      <vt:lpstr>PowerPoint Presentation</vt:lpstr>
      <vt:lpstr>PowerPoint Presentation</vt:lpstr>
      <vt:lpstr>За да видим процесната йерархия можем да използваме командата:</vt:lpstr>
      <vt:lpstr>PowerPoint Presentation</vt:lpstr>
      <vt:lpstr>PowerPoint Presentation</vt:lpstr>
      <vt:lpstr>PowerPoint Presentation</vt:lpstr>
      <vt:lpstr>PowerPoint Presentation</vt:lpstr>
      <vt:lpstr>Мениджмънт на процеси.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Запазване на процеси в движение докато не работим със системата.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Приоритети в процесите.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6</dc:title>
  <dc:creator>Ralitsa Belcheva</dc:creator>
  <cp:lastModifiedBy>Ralitsa Belcheva</cp:lastModifiedBy>
  <cp:revision>10</cp:revision>
  <dcterms:created xsi:type="dcterms:W3CDTF">2020-08-09T03:14:04Z</dcterms:created>
  <dcterms:modified xsi:type="dcterms:W3CDTF">2020-09-06T14:41:55Z</dcterms:modified>
</cp:coreProperties>
</file>