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6299-F316-4EFA-AC83-FEF66722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Мениджмънт на софтуеър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DA44-6B9C-4491-9860-AA34F7BC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Система за управление на пакетите (package management system) – инструменти, които осигуряват надежден метод за инсталация, обновяване и премахване на софтуер от системата. </a:t>
            </a:r>
          </a:p>
          <a:p>
            <a:r>
              <a:rPr lang="ru-RU" dirty="0"/>
              <a:t> Софтуерът се разпространява под формата на пакети, които са свързани с метаданни, съдържащи допълнителна информация като неговото предназначение и зависимостите на софтуера от други пакети.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DB8B-93C4-4022-8CFC-719B7598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5007-ACBD-4AEF-80B0-1440A5EC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Пакет (package) – файлов архив, съдържащ всички файлове нужни за инсталирането на определен софтуер (самото приложение, библиотеки и др.) и в повечето случаи инструкции за неговата инсталация. </a:t>
            </a:r>
          </a:p>
          <a:p>
            <a:r>
              <a:rPr lang="ru-RU" dirty="0"/>
              <a:t>Пакетни зависимости (package dependencies) – за да бъде инсталиран/стартиран софтуера от даден пакет често е нужно да бъдат инсталирани други пакети от които зависи неговата работа.</a:t>
            </a:r>
          </a:p>
          <a:p>
            <a:r>
              <a:rPr lang="ru-RU" dirty="0"/>
              <a:t> Пакетни формати (package formats) – Slackware tarball архиви, Red Hat RPM и Debian DPKG </a:t>
            </a:r>
          </a:p>
          <a:p>
            <a:r>
              <a:rPr lang="ru-RU" dirty="0"/>
              <a:t>Мениджър на пакети (package manager) – осъществява инсталацията на софтуера – изтегля пакетите от хранилищата (repositories) , открива зависимостите (dependencies) и ги инсталира на системата. Управлява обновленията и изтрива пакети.</a:t>
            </a:r>
          </a:p>
          <a:p>
            <a:r>
              <a:rPr lang="ru-RU" dirty="0"/>
              <a:t>Хранилища на пакети (package repositories) – преди да могат да бъдат инсталирани пакетите трябва да са налични в хранилища (CD/DVD или онлайн)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D7E2-0BAB-4D40-B541-AF3E11BC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DBB4-54E3-46B1-8445-F12D548E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tar – управлява .tar файлове , още наречени tarball, които се използват за архивиране и</a:t>
            </a:r>
            <a:r>
              <a:rPr lang="en-US" dirty="0"/>
              <a:t> </a:t>
            </a:r>
            <a:r>
              <a:rPr lang="ru-RU" dirty="0"/>
              <a:t>трансфер на файлове</a:t>
            </a:r>
            <a:endParaRPr lang="en-US" dirty="0"/>
          </a:p>
          <a:p>
            <a:r>
              <a:rPr lang="ru-RU" dirty="0"/>
              <a:t>tar архивите запазват структурата на файловете и директориите, както и метаданните</a:t>
            </a:r>
            <a:r>
              <a:rPr lang="en-US" dirty="0"/>
              <a:t> </a:t>
            </a:r>
            <a:r>
              <a:rPr lang="ru-RU" dirty="0"/>
              <a:t>на файловете (собственост, права, времена на създаване, достъп и модификация и др.)</a:t>
            </a:r>
            <a:r>
              <a:rPr lang="en-US" dirty="0"/>
              <a:t> </a:t>
            </a:r>
            <a:r>
              <a:rPr lang="ru-RU" dirty="0"/>
              <a:t> tar поддържа компресиране на файловете по време на архивиране</a:t>
            </a:r>
            <a:endParaRPr lang="en-US" dirty="0"/>
          </a:p>
          <a:p>
            <a:r>
              <a:rPr lang="bg-BG" dirty="0"/>
              <a:t>Опции: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c (create) – </a:t>
            </a:r>
            <a:r>
              <a:rPr lang="bg-BG" dirty="0"/>
              <a:t>архивиране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x (extract) – </a:t>
            </a:r>
            <a:r>
              <a:rPr lang="bg-BG" dirty="0"/>
              <a:t>разархивиране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t (test) – </a:t>
            </a:r>
            <a:r>
              <a:rPr lang="bg-BG" dirty="0"/>
              <a:t>показва съдържанието на архива без да го разархивира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f (file) – </a:t>
            </a:r>
            <a:r>
              <a:rPr lang="bg-BG" dirty="0"/>
              <a:t>указва името на архива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z – </a:t>
            </a:r>
            <a:r>
              <a:rPr lang="bg-BG" dirty="0"/>
              <a:t>използва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bg-BG" dirty="0"/>
              <a:t>компресия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j – </a:t>
            </a:r>
            <a:r>
              <a:rPr lang="bg-BG" dirty="0"/>
              <a:t>изпозлва </a:t>
            </a:r>
            <a:r>
              <a:rPr lang="en-US" dirty="0"/>
              <a:t>bzip2 </a:t>
            </a:r>
            <a:r>
              <a:rPr lang="bg-BG" dirty="0"/>
              <a:t>компресия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J – </a:t>
            </a:r>
            <a:r>
              <a:rPr lang="bg-BG" dirty="0"/>
              <a:t>използва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bg-BG" dirty="0"/>
              <a:t>компресия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1AB4-2A57-435B-96AD-41FA339D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Текстови редактори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7B5A-972F-4E8B-B088-A7732A4B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Текстови редактор – тип програма, използвана за редактиране на текстови файлове </a:t>
            </a:r>
            <a:endParaRPr lang="en-US" dirty="0"/>
          </a:p>
          <a:p>
            <a:r>
              <a:rPr lang="bg-BG" dirty="0"/>
              <a:t>Популярни редактори – </a:t>
            </a:r>
            <a:r>
              <a:rPr lang="en-US" dirty="0"/>
              <a:t>Pico/Nano, vi </a:t>
            </a:r>
            <a:r>
              <a:rPr lang="bg-BG" dirty="0"/>
              <a:t>и </a:t>
            </a:r>
            <a:r>
              <a:rPr lang="en-US" dirty="0"/>
              <a:t>Emacs </a:t>
            </a:r>
          </a:p>
          <a:p>
            <a:r>
              <a:rPr lang="en-US" dirty="0"/>
              <a:t> $EDITOR </a:t>
            </a:r>
            <a:r>
              <a:rPr lang="bg-BG" dirty="0"/>
              <a:t>и $</a:t>
            </a:r>
            <a:r>
              <a:rPr lang="en-US" dirty="0"/>
              <a:t>VISUAL – </a:t>
            </a:r>
            <a:r>
              <a:rPr lang="bg-BG" dirty="0"/>
              <a:t>указват текстовия редактор по подразбиране </a:t>
            </a:r>
            <a:endParaRPr lang="en-US" dirty="0"/>
          </a:p>
          <a:p>
            <a:r>
              <a:rPr lang="bg-BG" dirty="0"/>
              <a:t>~/.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  <a:p>
            <a:r>
              <a:rPr lang="en-US" dirty="0"/>
              <a:t>export EDITOR=vi </a:t>
            </a:r>
          </a:p>
          <a:p>
            <a:r>
              <a:rPr lang="en-US" dirty="0"/>
              <a:t>export VISUAL=v</a:t>
            </a:r>
          </a:p>
        </p:txBody>
      </p:sp>
    </p:spTree>
    <p:extLst>
      <p:ext uri="{BB962C8B-B14F-4D97-AF65-F5344CB8AC3E}">
        <p14:creationId xmlns:p14="http://schemas.microsoft.com/office/powerpoint/2010/main" val="23411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1CB7-CBB1-4769-8C99-C85AE3A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FB32-6E0B-47FD-97EE-2508CBC4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 vi – The Visual Editor – разработен от Бил Джой за Unix – поддържан от всички Unix и Linux дистрибуции </a:t>
            </a:r>
            <a:endParaRPr lang="en-US" dirty="0"/>
          </a:p>
          <a:p>
            <a:r>
              <a:rPr lang="ru-RU" dirty="0"/>
              <a:t> vim – Vi IMproved – усъвършенствана версия на vi, която притежава и режим на съвместимост с vi </a:t>
            </a:r>
            <a:endParaRPr lang="en-US" dirty="0"/>
          </a:p>
          <a:p>
            <a:r>
              <a:rPr lang="ru-RU" dirty="0"/>
              <a:t> Два режима на работа на vi – вмъкване (insert) и команден (command) </a:t>
            </a:r>
            <a:endParaRPr lang="en-US" dirty="0"/>
          </a:p>
          <a:p>
            <a:r>
              <a:rPr lang="ru-RU" dirty="0"/>
              <a:t> При режим на вмъкване (insert) натиснатите клавиши се интерпретират буквално и биват въвеждани в документа (нормално писане на документ) </a:t>
            </a:r>
            <a:endParaRPr lang="en-US" dirty="0"/>
          </a:p>
          <a:p>
            <a:r>
              <a:rPr lang="ru-RU" dirty="0"/>
              <a:t> При команден (command) режим натиснатите клавиши се интерпретират като команди </a:t>
            </a:r>
            <a:endParaRPr lang="en-US" dirty="0"/>
          </a:p>
          <a:p>
            <a:r>
              <a:rPr lang="ru-RU" dirty="0"/>
              <a:t> vi се стартира в команден режим по подразбиране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143</TotalTime>
  <Words>477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Лекция 8</vt:lpstr>
      <vt:lpstr>Мениджмънт на софтуеър</vt:lpstr>
      <vt:lpstr>PowerPoint Presentation</vt:lpstr>
      <vt:lpstr>PowerPoint Presentation</vt:lpstr>
      <vt:lpstr>Текстови редактори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</dc:title>
  <dc:creator>Ralitsa Belcheva</dc:creator>
  <cp:lastModifiedBy>Ralitsa Belcheva</cp:lastModifiedBy>
  <cp:revision>6</cp:revision>
  <dcterms:created xsi:type="dcterms:W3CDTF">2020-08-23T09:28:28Z</dcterms:created>
  <dcterms:modified xsi:type="dcterms:W3CDTF">2020-08-23T12:54:55Z</dcterms:modified>
</cp:coreProperties>
</file>