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16" d="100"/>
          <a:sy n="116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4F27-F3F2-CB9B-EF85-EB86B35D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95A4-25A2-2952-1309-1B18BE31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7ACD-84EF-3EC4-292A-89887D64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327-20A6-A114-E9CF-0990DB7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94E-8AA7-465F-374F-E0C03CB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A48D-0445-D53E-88BB-1B5F745E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F5F1-B7D3-86D5-5D43-C16ADD94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3FE8-DAC3-DB9D-6777-56FF873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14DA-CA8F-F94D-4238-FF1CBE2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952C-52B4-598B-70FF-82D7096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7DD19-4CC6-CC0C-2AA6-568973F86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7DD4-247E-4DED-0DBC-DA5DB340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E69C-8190-F1F5-8B03-333D6F1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2AE8-C062-6986-79F4-CFE31FD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C61-775D-4A3F-C943-ABAE0B75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7051-D75D-81A0-E53B-7569E59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4FD-9DA7-B5AF-82A4-1D8F100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FB28-3275-5AB1-A527-FC13CF96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C832-6811-4989-0443-6FDB9AFA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CE20-8174-BA1E-B693-B03C47F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BAC1-CB7C-88A6-F683-607A6508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5608-BF02-4DAD-4456-5DD16C93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467A-FE99-B60B-2A79-4C568FF4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FA06-61EE-CFE9-1458-F2F202A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A633-E22A-4CFD-AD05-0EDF938D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A7B-F146-6F51-0D65-9B07311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3547-9275-F434-9B23-767743C0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E3E0-432D-8ABC-6A1F-CEEEE1F1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C66B1-E1AA-BB87-96C0-0DF7913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B990-C0C6-8FE8-5F02-BA22BFB9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FA4-B5FD-E0BF-B2EF-10A40CF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FCFA-ABB2-C5D3-4EBB-32AC6B7E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DFB2-8971-E091-166E-A7E49E63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029B6-B09E-F137-22BA-5B6B3BC2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6F55E-9347-3719-2005-0FD16E22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B192-0236-0159-E80D-95B17BAF6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97685-D15B-2614-35F9-1414803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D3FED-D6C9-6DB4-DA0E-34BE092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E63E-CC02-88F6-BD8F-DD5678F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1E1-7BC9-1966-FA54-41F4746A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0DBFF-831B-C30B-0371-664885E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3FD7B-67F1-FD98-1990-8C971D79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28C07-00A5-C7F8-3C16-E843EE35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CD3C-3C7B-5858-692F-C6C83BC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D208-1E3C-4C57-CBBE-19D61E7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EEF2-6FCA-36CB-A162-096353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C1D-99B1-2CDE-4104-94900484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B171-76CF-EFB6-A472-4CC0ABBA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6585-5C25-FD41-0207-C91A2A6C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12128-5EA1-9B86-67FA-16641D7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19AF-7471-7EEA-13D9-49A1353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7A58-7672-58C4-6F76-AF8DAE5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690D-43BB-67E1-541C-D2BE5EA1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8688A-7A05-BE68-D136-B54415DF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E62F5-364E-FE3A-9577-3FA54EAF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9FA1-8F34-30FA-74C5-2E6D42C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C991-8181-5FD3-0A77-EDAE570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B9B8-C131-6EDB-C874-CCA06ACC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0F1F9-A67C-A51E-00B5-C74E12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1913-E0CB-1E76-FC34-F593431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F0FD-45DD-3BDA-A48A-F3A4259F1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9443B-7D22-3248-B63C-65A84622FF7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DFA2-6A5C-B7C4-8D3F-2B07AC654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1E2A-7F7A-6770-7E15-0874FEC65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3F9-FD6C-AE33-7F5A-4F2CE1F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Vintage Game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9357-DD09-8B6A-7514-C550F76F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</a:t>
            </a:r>
            <a:r>
              <a:rPr lang="en-US">
                <a:solidFill>
                  <a:schemeClr val="bg1"/>
                </a:solidFill>
              </a:rPr>
              <a:t>2 –What </a:t>
            </a:r>
            <a:r>
              <a:rPr lang="en-US" dirty="0">
                <a:solidFill>
                  <a:schemeClr val="bg1"/>
                </a:solidFill>
              </a:rPr>
              <a:t>You’ll Be Working With</a:t>
            </a:r>
          </a:p>
        </p:txBody>
      </p:sp>
    </p:spTree>
    <p:extLst>
      <p:ext uri="{BB962C8B-B14F-4D97-AF65-F5344CB8AC3E}">
        <p14:creationId xmlns:p14="http://schemas.microsoft.com/office/powerpoint/2010/main" val="423933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E381B-643C-67EF-41F5-BCAC41A6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9E99-E096-FD9E-F7B7-503F8D79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6939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738A6-1094-C850-5880-B74A7BFA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E9C-EE38-C344-1CB7-788AC8B8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12819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73032-B54C-BC26-8FA8-9041AB22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AF1-3D7D-519E-B6CF-ACDDA006A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18058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9DDF4-F7C8-8C01-380B-2D8FB5F1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C1F4-5D53-44D9-EC5C-85BB1FF21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5640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CB701-F6F5-9FC6-F34F-2255A5B5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0A7F-AD4F-A2BD-B231-90D9D802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7541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0AF8C-2C58-65F8-4553-24322D90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E979-D699-EEB3-CD71-EF732B8A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3276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05EDC-93A9-A8F2-C2D0-C6D96221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FA68-48ED-58AA-0143-1C120357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122746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D1445-7442-F45E-C62D-314A72AC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48FB-5CD4-F875-9F4E-7489C597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08216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6F768E-F972-4921-434D-025E5C64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105-5B38-677C-C140-90B29073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5007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Vintage Game Design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LaLone</dc:creator>
  <cp:lastModifiedBy>Nick LaLone</cp:lastModifiedBy>
  <cp:revision>3</cp:revision>
  <dcterms:created xsi:type="dcterms:W3CDTF">2024-10-04T17:14:35Z</dcterms:created>
  <dcterms:modified xsi:type="dcterms:W3CDTF">2024-11-14T18:42:48Z</dcterms:modified>
</cp:coreProperties>
</file>