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2" d="100"/>
          <a:sy n="102" d="100"/>
        </p:scale>
        <p:origin x="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4F27-F3F2-CB9B-EF85-EB86B35D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095A4-25A2-2952-1309-1B18BE314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87ACD-84EF-3EC4-292A-89887D64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443B-7D22-3248-B63C-65A84622FF78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F327-20A6-A114-E9CF-0990DB77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DE94E-8AA7-465F-374F-E0C03CB5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C6B5-60B8-C244-95CE-A97365A7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A48D-0445-D53E-88BB-1B5F745EE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CF5F1-B7D3-86D5-5D43-C16ADD94E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3FE8-DAC3-DB9D-6777-56FF87373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443B-7D22-3248-B63C-65A84622FF78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C14DA-CA8F-F94D-4238-FF1CBE24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2952C-52B4-598B-70FF-82D70967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C6B5-60B8-C244-95CE-A97365A7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3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77DD19-4CC6-CC0C-2AA6-568973F86C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77DD4-247E-4DED-0DBC-DA5DB340D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1E69C-8190-F1F5-8B03-333D6F124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443B-7D22-3248-B63C-65A84622FF78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E2AE8-C062-6986-79F4-CFE31FDF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36C61-775D-4A3F-C943-ABAE0B75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C6B5-60B8-C244-95CE-A97365A7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1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C7051-D75D-81A0-E53B-7569E59D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904FD-9DA7-B5AF-82A4-1D8F10034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4FB28-3275-5AB1-A527-FC13CF964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443B-7D22-3248-B63C-65A84622FF78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EC832-6811-4989-0443-6FDB9AFAE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5CE20-8174-BA1E-B693-B03C47FC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C6B5-60B8-C244-95CE-A97365A7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5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5BAC1-CB7C-88A6-F683-607A65086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35608-BF02-4DAD-4456-5DD16C93C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6467A-FE99-B60B-2A79-4C568FF45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443B-7D22-3248-B63C-65A84622FF78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2FA06-61EE-CFE9-1458-F2F202AF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FA633-E22A-4CFD-AD05-0EDF938D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C6B5-60B8-C244-95CE-A97365A7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3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CA7B-F146-6F51-0D65-9B073116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3547-9275-F434-9B23-767743C03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2E3E0-432D-8ABC-6A1F-CEEEE1F1C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C66B1-E1AA-BB87-96C0-0DF7913D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443B-7D22-3248-B63C-65A84622FF78}" type="datetimeFigureOut">
              <a:rPr lang="en-US" smtClean="0"/>
              <a:t>10/4/24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B990-C0C6-8FE8-5F02-BA22BFB9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07FA4-B5FD-E0BF-B2EF-10A40CF7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C6B5-60B8-C244-95CE-A97365A7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7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FCFA-ABB2-C5D3-4EBB-32AC6B7E1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5DFB2-8971-E091-166E-A7E49E638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029B6-B09E-F137-22BA-5B6B3BC2D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6F55E-9347-3719-2005-0FD16E22A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6B192-0236-0159-E80D-95B17BAF6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E97685-D15B-2614-35F9-1414803C7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443B-7D22-3248-B63C-65A84622FF78}" type="datetimeFigureOut">
              <a:rPr lang="en-US" smtClean="0"/>
              <a:t>10/4/24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0D3FED-D6C9-6DB4-DA0E-34BE0927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AFE63E-CC02-88F6-BD8F-DD5678FD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C6B5-60B8-C244-95CE-A97365A7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3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31E1-7BC9-1966-FA54-41F4746A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0DBFF-831B-C30B-0371-664885E3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443B-7D22-3248-B63C-65A84622FF78}" type="datetimeFigureOut">
              <a:rPr lang="en-US" smtClean="0"/>
              <a:t>10/4/24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3FD7B-67F1-FD98-1990-8C971D793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28C07-00A5-C7F8-3C16-E843EE35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C6B5-60B8-C244-95CE-A97365A7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2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5ECD3C-3C7B-5858-692F-C6C83BCA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443B-7D22-3248-B63C-65A84622FF78}" type="datetimeFigureOut">
              <a:rPr lang="en-US" smtClean="0"/>
              <a:t>10/4/24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CD208-1E3C-4C57-CBBE-19D61E7A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8EEF2-6FCA-36CB-A162-096353CC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C6B5-60B8-C244-95CE-A97365A7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6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CC1D-99B1-2CDE-4104-94900484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1B171-76CF-EFB6-A472-4CC0ABBAC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A6585-5C25-FD41-0207-C91A2A6C1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12128-5EA1-9B86-67FA-16641D7E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443B-7D22-3248-B63C-65A84622FF78}" type="datetimeFigureOut">
              <a:rPr lang="en-US" smtClean="0"/>
              <a:t>10/4/24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919AF-7471-7EEA-13D9-49A13536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D7A58-7672-58C4-6F76-AF8DAE5B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C6B5-60B8-C244-95CE-A97365A7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5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690D-43BB-67E1-541C-D2BE5EA1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8688A-7A05-BE68-D136-B54415DF8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E62F5-364E-FE3A-9577-3FA54EAF4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59FA1-8F34-30FA-74C5-2E6D42C1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443B-7D22-3248-B63C-65A84622FF78}" type="datetimeFigureOut">
              <a:rPr lang="en-US" smtClean="0"/>
              <a:t>10/4/24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9C991-8181-5FD3-0A77-EDAE5701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DB9B8-C131-6EDB-C874-CCA06ACC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C6B5-60B8-C244-95CE-A97365A7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5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00F1F9-A67C-A51E-00B5-C74E1220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31913-E0CB-1E76-FC34-F593431C0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4F0FD-45DD-3BDA-A48A-F3A4259F1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B9443B-7D22-3248-B63C-65A84622FF78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9DFA2-6A5C-B7C4-8D3F-2B07AC654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E1E2A-7F7A-6770-7E15-0874FEC65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C0C6B5-60B8-C244-95CE-A97365A7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0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63F9-FD6C-AE33-7F5A-4F2CE1F11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Vintage Game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79357-DD09-8B6A-7514-C550F76F91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Day 2 – Technology? More Like…uh, </a:t>
            </a:r>
            <a:r>
              <a:rPr lang="en-US" dirty="0" err="1">
                <a:solidFill>
                  <a:schemeClr val="bg1"/>
                </a:solidFill>
              </a:rPr>
              <a:t>Flinstology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337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Vintage Game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Nick LaLone</dc:creator>
  <cp:lastModifiedBy>Nick LaLone</cp:lastModifiedBy>
  <cp:revision>1</cp:revision>
  <dcterms:created xsi:type="dcterms:W3CDTF">2024-10-04T17:14:35Z</dcterms:created>
  <dcterms:modified xsi:type="dcterms:W3CDTF">2024-10-04T17:16:37Z</dcterms:modified>
</cp:coreProperties>
</file>