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1" r:id="rId3"/>
    <p:sldId id="258" r:id="rId4"/>
    <p:sldId id="259" r:id="rId5"/>
    <p:sldId id="264" r:id="rId6"/>
    <p:sldId id="265" r:id="rId7"/>
    <p:sldId id="267" r:id="rId8"/>
    <p:sldId id="266" r:id="rId9"/>
    <p:sldId id="268" r:id="rId10"/>
    <p:sldId id="272" r:id="rId11"/>
    <p:sldId id="273" r:id="rId12"/>
    <p:sldId id="271" r:id="rId13"/>
    <p:sldId id="270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92B36E"/>
    <a:srgbClr val="C0D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26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025B-ED06-4054-8E7F-9BB45FAE90C5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D672E-863E-4313-AD60-6BC5D02CAC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83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D672E-863E-4313-AD60-6BC5D02CACA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510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398D1-E6B6-4CE3-849D-E509B8E1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7AD987-54AD-44F5-803E-C3F1F1EF3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2218C1-8BE2-4AEC-BE63-CCFA2727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2034C-7296-4A33-A058-771FFEF0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C50E9B-FDE8-4546-85AF-F7FB3410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41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06BD5-6721-4163-8B8E-02513102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06338EC-7810-4ED9-B769-D23A2391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EDDBC-64A6-49AD-B837-2AE1F8D6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842B2F-EBB8-40AF-AE38-DA4B26EC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9243725-8E0D-460F-A88B-79360E85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53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A3C1F29-2FBF-4FD0-B6A8-67A189331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4BDE00D-FAD8-44AC-A324-28451C1F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83A09D-FC10-4440-811F-27A2018C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2D8EA5-2AB2-40B1-9FF3-53ED5D1D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351673-9FEA-469A-B92A-72ABBBAC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3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9BB71-CB55-4E23-BBFA-0C7896FD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928E86-0655-4610-A20F-3EFB9794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125BF2-9B59-45F1-BD13-BA6E2D9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8B0613-447C-45AD-BB26-13AE70E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16351E-C9A0-4B73-9DFD-E167E54B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31217-0286-4786-A89F-4556AB7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DC264-7FCB-411B-8A37-713E9D3B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D301DF-9941-4818-B7E9-CD760A8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50AAC6-AE13-43D0-8D40-F75A958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5E5BCD-8085-4BA1-AC31-5F088426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563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79D8-D6F3-4619-9F03-09809282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CBE1F1-7704-4E9D-AC03-1080B191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1BD6C2D-A39F-4FEF-95A8-E98F64F80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FD4E38-36D1-490C-A11A-2856DC3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C63DA-FB1F-40B7-8D40-A10787F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B0F61B-B0AD-4BDA-A5D6-22119134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10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098A-77CF-436F-BA2D-F64B13B8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0C009E-696B-460D-8D98-E65A89BA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5CC8CA-8A19-4E7C-A3DA-6F6EBCFC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023E69-0FD9-4348-94C5-890BD3E3A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DF2B7ED-6553-4330-8546-6CEE9FDCA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1DAF927-ED42-45BF-B0D6-610F8111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DB0049-F7C2-4E39-9430-9ACF15D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E6A4C9-5F4D-4129-80FF-4AFF613A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81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66E9B-6593-4BC9-81A8-3B33F28E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1053F6-F759-4A71-A08A-124F3428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40E64F2-5621-4879-93D9-D51CA29F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7D59CD-E62D-41E9-AFFF-54914A3A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5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BD81D9C-A097-4822-8752-DB1DCDE2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49C0D09-6ED9-4449-9916-6FDE269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3FA964-1D28-4B7D-A78E-F1A8ACB4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61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A5EB1-6468-493B-B132-1F477782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95DDE3-1B82-4619-9FF3-82666641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D43C2D-C821-488A-B47E-0C0CCF2C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1A6A47-3AB4-4B6F-BEDB-35864884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CCBA53-4E30-4F13-A508-07027227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B24FD5-ACF6-4649-9851-47B28D9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8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91248-5F3F-49D5-86A2-03191A80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E91E225-CA1A-49B1-82E3-8651BC133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BFA26C-6D94-4E3A-B846-0382051E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701C948-9151-4403-935B-3F9614F4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C8B9BD-524F-4211-836C-32755A5D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E35C768-C1C4-4818-8F31-058BC207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87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426AB00-7FA8-466E-9FCD-8605B3BF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25C3C2-643A-46D4-BDC1-D345AB49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128033-FAF9-4571-B86E-14744F2A1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68BF-6F0D-4D76-A715-4E6FC2E61B00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E7B87F-8ECA-43C2-984C-ED3971F0E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95C9-907F-4AAD-8889-EA490DE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43C9-419B-4265-B30D-08223827A4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5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E3AD0B-5873-4E5F-8B82-338081E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Trelloplan</a:t>
            </a:r>
            <a:endParaRPr lang="da-DK" dirty="0"/>
          </a:p>
        </p:txBody>
      </p:sp>
      <p:sp>
        <p:nvSpPr>
          <p:cNvPr id="8" name="Pladsholder til indhold 16">
            <a:extLst>
              <a:ext uri="{FF2B5EF4-FFF2-40B4-BE49-F238E27FC236}">
                <a16:creationId xmlns:a16="http://schemas.microsoft.com/office/drawing/2014/main" id="{18637C07-3614-412B-BD4C-3771298D04B7}"/>
              </a:ext>
            </a:extLst>
          </p:cNvPr>
          <p:cNvSpPr txBox="1">
            <a:spLocks/>
          </p:cNvSpPr>
          <p:nvPr/>
        </p:nvSpPr>
        <p:spPr>
          <a:xfrm>
            <a:off x="546539" y="1765366"/>
            <a:ext cx="340535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600" b="0" i="0" dirty="0">
                <a:solidFill>
                  <a:srgbClr val="000000"/>
                </a:solidFill>
                <a:effectLst/>
              </a:rPr>
              <a:t>Skriv ganske kort om </a:t>
            </a:r>
            <a:r>
              <a:rPr lang="da-DK" sz="1600" dirty="0">
                <a:solidFill>
                  <a:srgbClr val="000000"/>
                </a:solidFill>
              </a:rPr>
              <a:t>dine overvej</a:t>
            </a:r>
            <a:r>
              <a:rPr lang="da-DK" sz="1600" b="0" i="0" dirty="0">
                <a:solidFill>
                  <a:srgbClr val="000000"/>
                </a:solidFill>
                <a:effectLst/>
              </a:rPr>
              <a:t>elser bag din </a:t>
            </a:r>
            <a:r>
              <a:rPr lang="da-DK" sz="1600" b="0" i="0" dirty="0" err="1">
                <a:solidFill>
                  <a:srgbClr val="000000"/>
                </a:solidFill>
                <a:effectLst/>
              </a:rPr>
              <a:t>Trelloplan</a:t>
            </a:r>
            <a:r>
              <a:rPr lang="da-DK" sz="1600" b="0" i="0" dirty="0">
                <a:solidFill>
                  <a:srgbClr val="000000"/>
                </a:solidFill>
                <a:effectLst/>
              </a:rPr>
              <a:t> og din vurdering af, hvordan din plan </a:t>
            </a:r>
            <a:r>
              <a:rPr lang="da-DK" sz="1600" dirty="0">
                <a:solidFill>
                  <a:srgbClr val="000000"/>
                </a:solidFill>
              </a:rPr>
              <a:t>fungerede i din proces. </a:t>
            </a:r>
            <a:endParaRPr lang="da-DK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/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F291B12-1ECF-4881-9192-6FE92B5B87AB}"/>
              </a:ext>
            </a:extLst>
          </p:cNvPr>
          <p:cNvSpPr/>
          <p:nvPr/>
        </p:nvSpPr>
        <p:spPr>
          <a:xfrm>
            <a:off x="4933950" y="952500"/>
            <a:ext cx="6572250" cy="5086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Indsæt udklip af </a:t>
            </a:r>
            <a:r>
              <a:rPr lang="da-DK" dirty="0" err="1"/>
              <a:t>Trelloplanen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932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Andet?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298786" y="3429000"/>
            <a:ext cx="596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Har du lavet andet </a:t>
            </a:r>
            <a:r>
              <a:rPr lang="da-DK" dirty="0" err="1">
                <a:solidFill>
                  <a:schemeClr val="bg1"/>
                </a:solidFill>
              </a:rPr>
              <a:t>ifbm</a:t>
            </a:r>
            <a:r>
              <a:rPr lang="da-DK" dirty="0">
                <a:solidFill>
                  <a:schemeClr val="bg1"/>
                </a:solidFill>
              </a:rPr>
              <a:t>. Design processen? (F.eks. Fotos du har taget, som du har forkastet igen, inspiration du har fundet)</a:t>
            </a:r>
          </a:p>
        </p:txBody>
      </p:sp>
    </p:spTree>
    <p:extLst>
      <p:ext uri="{BB962C8B-B14F-4D97-AF65-F5344CB8AC3E}">
        <p14:creationId xmlns:p14="http://schemas.microsoft.com/office/powerpoint/2010/main" val="141354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</a:t>
            </a:r>
            <a:r>
              <a:rPr lang="da-DK" dirty="0" err="1"/>
              <a:t>Moodboard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298786" y="3429000"/>
            <a:ext cx="596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</a:t>
            </a:r>
            <a:r>
              <a:rPr lang="da-DK" dirty="0" err="1">
                <a:solidFill>
                  <a:schemeClr val="bg1"/>
                </a:solidFill>
              </a:rPr>
              <a:t>moodboard</a:t>
            </a:r>
            <a:r>
              <a:rPr lang="da-DK" dirty="0">
                <a:solidFill>
                  <a:schemeClr val="bg1"/>
                </a:solidFill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81379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Detaljerede skitser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298786" y="3429000"/>
            <a:ext cx="596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detaljerede skitser af layoutet for f.eks. Forside og en </a:t>
            </a:r>
            <a:r>
              <a:rPr lang="da-DK" dirty="0" err="1">
                <a:solidFill>
                  <a:schemeClr val="bg1"/>
                </a:solidFill>
              </a:rPr>
              <a:t>artikkel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35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Mockup(s)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298786" y="3429000"/>
            <a:ext cx="596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mockup</a:t>
            </a:r>
          </a:p>
        </p:txBody>
      </p:sp>
    </p:spTree>
    <p:extLst>
      <p:ext uri="{BB962C8B-B14F-4D97-AF65-F5344CB8AC3E}">
        <p14:creationId xmlns:p14="http://schemas.microsoft.com/office/powerpoint/2010/main" val="16864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89C58-BA0A-41F0-B859-206D97C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Dine overvejelser omkring design og designproces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ADF7FD-A33A-4235-B2B0-F9DF7EEB0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8222"/>
            <a:ext cx="4798671" cy="4939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/>
              <a:t>Beskriv de forskellige overvejelser du har haft omkring dit design og begrund de valg du har truffet gennem design processen:</a:t>
            </a:r>
          </a:p>
          <a:p>
            <a:pPr marL="0" indent="0">
              <a:buNone/>
            </a:pPr>
            <a:endParaRPr lang="da-DK" sz="1600" dirty="0"/>
          </a:p>
          <a:p>
            <a:r>
              <a:rPr lang="da-DK" sz="1600" dirty="0"/>
              <a:t>Refleksioner omkring din designproces - Har du haft overvejelser undervejs som du har skitseret, men senere forkastet – forklar hvorfor?</a:t>
            </a:r>
          </a:p>
          <a:p>
            <a:r>
              <a:rPr lang="da-DK" sz="1600" dirty="0"/>
              <a:t>Hvad har du gjort for at skabe et sammenhængende design-univers? (Har du arbejdet med at få en rød tråd mellem de forskellige design elementer som typografi, farver, Photo style mm. – har du formuleret en arbejdstitel og lavet </a:t>
            </a:r>
            <a:r>
              <a:rPr lang="da-DK" sz="1600" dirty="0" err="1"/>
              <a:t>moodboard</a:t>
            </a:r>
            <a:r>
              <a:rPr lang="da-DK" sz="1600" dirty="0"/>
              <a:t>?….)</a:t>
            </a:r>
          </a:p>
          <a:p>
            <a:r>
              <a:rPr lang="da-DK" sz="1600" dirty="0"/>
              <a:t>Hvordan forholder dit design sig til målgruppen(din persona) – hvorfor appellerer det visuelt til ham/hende?</a:t>
            </a:r>
          </a:p>
          <a:p>
            <a:endParaRPr lang="da-DK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2634485-493C-46EA-93E9-5C88F38AA902}"/>
              </a:ext>
            </a:extLst>
          </p:cNvPr>
          <p:cNvSpPr txBox="1">
            <a:spLocks/>
          </p:cNvSpPr>
          <p:nvPr/>
        </p:nvSpPr>
        <p:spPr>
          <a:xfrm>
            <a:off x="6423950" y="1918222"/>
            <a:ext cx="5061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/>
              <a:t>Hvordan forholder designet sig til dit tema for magasinet (hvordan er temaet fortolket til en visuel stil)?</a:t>
            </a:r>
          </a:p>
          <a:p>
            <a:r>
              <a:rPr lang="da-DK" sz="1600" dirty="0"/>
              <a:t>Hvilke overvejelser har du haft i forhold til det overordnede layout (sammenhæng, variation, visuelle hierarkier)?</a:t>
            </a:r>
          </a:p>
          <a:p>
            <a:r>
              <a:rPr lang="da-DK" sz="1600" dirty="0"/>
              <a:t>Hvilke overvejelser har du haft i forhold til komposition af dine fotos og/eller illustrationer til magasinet?</a:t>
            </a:r>
          </a:p>
          <a:p>
            <a:r>
              <a:rPr lang="da-DK" sz="1600" dirty="0"/>
              <a:t>Hvilke overvejelser har du haft i forhold til valg af typografi og læselighed?</a:t>
            </a:r>
          </a:p>
          <a:p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9135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16">
            <a:extLst>
              <a:ext uri="{FF2B5EF4-FFF2-40B4-BE49-F238E27FC236}">
                <a16:creationId xmlns:a16="http://schemas.microsoft.com/office/drawing/2014/main" id="{83A32A46-30A1-40E3-904E-EFCAF35A42BF}"/>
              </a:ext>
            </a:extLst>
          </p:cNvPr>
          <p:cNvSpPr txBox="1">
            <a:spLocks/>
          </p:cNvSpPr>
          <p:nvPr/>
        </p:nvSpPr>
        <p:spPr>
          <a:xfrm>
            <a:off x="315836" y="1608313"/>
            <a:ext cx="40461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600" dirty="0"/>
              <a:t>Kortfattet beskrivelse af din research og dine researchresultater.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6A8587-7AC7-4ABD-962C-42BDAB78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36" y="212344"/>
            <a:ext cx="10515600" cy="1325563"/>
          </a:xfrm>
        </p:spPr>
        <p:txBody>
          <a:bodyPr/>
          <a:lstStyle/>
          <a:p>
            <a:r>
              <a:rPr lang="da-DK" dirty="0"/>
              <a:t>Research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0B43839-407D-4FA8-BBB6-56D55A979149}"/>
              </a:ext>
            </a:extLst>
          </p:cNvPr>
          <p:cNvSpPr/>
          <p:nvPr/>
        </p:nvSpPr>
        <p:spPr>
          <a:xfrm>
            <a:off x="6840791" y="2682240"/>
            <a:ext cx="3237186" cy="5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149CDDD-2034-48C6-8199-92EFB165E14E}"/>
              </a:ext>
            </a:extLst>
          </p:cNvPr>
          <p:cNvSpPr/>
          <p:nvPr/>
        </p:nvSpPr>
        <p:spPr>
          <a:xfrm rot="16200000">
            <a:off x="5521080" y="1170517"/>
            <a:ext cx="6103746" cy="45169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dirty="0"/>
              <a:t>Indsæt udklip af interviewguide</a:t>
            </a:r>
          </a:p>
        </p:txBody>
      </p:sp>
    </p:spTree>
    <p:extLst>
      <p:ext uri="{BB962C8B-B14F-4D97-AF65-F5344CB8AC3E}">
        <p14:creationId xmlns:p14="http://schemas.microsoft.com/office/powerpoint/2010/main" val="296503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16">
            <a:extLst>
              <a:ext uri="{FF2B5EF4-FFF2-40B4-BE49-F238E27FC236}">
                <a16:creationId xmlns:a16="http://schemas.microsoft.com/office/drawing/2014/main" id="{83A32A46-30A1-40E3-904E-EFCAF35A42BF}"/>
              </a:ext>
            </a:extLst>
          </p:cNvPr>
          <p:cNvSpPr txBox="1">
            <a:spLocks/>
          </p:cNvSpPr>
          <p:nvPr/>
        </p:nvSpPr>
        <p:spPr>
          <a:xfrm>
            <a:off x="315836" y="1537907"/>
            <a:ext cx="40461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600" dirty="0"/>
              <a:t>Kort opsummerende beskrivelse af den eller de  målgrupper, du henvender dig til – samt din eller dine persona(s).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600" dirty="0"/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/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6A8587-7AC7-4ABD-962C-42BDAB78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36" y="212344"/>
            <a:ext cx="10515600" cy="1325563"/>
          </a:xfrm>
        </p:spPr>
        <p:txBody>
          <a:bodyPr/>
          <a:lstStyle/>
          <a:p>
            <a:r>
              <a:rPr lang="da-DK" dirty="0"/>
              <a:t>Persona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FFFF0CC-3D55-4404-A67F-F11023D6A5E3}"/>
              </a:ext>
            </a:extLst>
          </p:cNvPr>
          <p:cNvSpPr/>
          <p:nvPr/>
        </p:nvSpPr>
        <p:spPr>
          <a:xfrm>
            <a:off x="4933950" y="952500"/>
            <a:ext cx="6572250" cy="5086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Indsæt persona</a:t>
            </a:r>
          </a:p>
        </p:txBody>
      </p:sp>
    </p:spTree>
    <p:extLst>
      <p:ext uri="{BB962C8B-B14F-4D97-AF65-F5344CB8AC3E}">
        <p14:creationId xmlns:p14="http://schemas.microsoft.com/office/powerpoint/2010/main" val="5804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4E033556-41F1-472C-B2DB-962D274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Informationsarkitektur</a:t>
            </a:r>
            <a:br>
              <a:rPr lang="da-DK" sz="4400" dirty="0">
                <a:solidFill>
                  <a:schemeClr val="tx1"/>
                </a:solidFill>
              </a:rPr>
            </a:br>
            <a:endParaRPr lang="da-DK" dirty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E4A34B2E-8EAE-46C3-8858-7D9A9941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3490732" cy="492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/>
              <a:t>Kort beskrivelse af dine overvejelser bag din informationsarkitektur.</a:t>
            </a:r>
          </a:p>
          <a:p>
            <a:pPr marL="0" indent="0">
              <a:buNone/>
            </a:pPr>
            <a:r>
              <a:rPr lang="da-DK" sz="1600" dirty="0"/>
              <a:t>(Marker gerne i din IA hvilke sider, du har programmeret.)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58C670C5-2D7A-4301-A5F3-379E42D1C9D5}"/>
              </a:ext>
            </a:extLst>
          </p:cNvPr>
          <p:cNvSpPr/>
          <p:nvPr/>
        </p:nvSpPr>
        <p:spPr>
          <a:xfrm>
            <a:off x="5167544" y="1090613"/>
            <a:ext cx="6572250" cy="5086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Indsæt informations  arkitektur</a:t>
            </a:r>
          </a:p>
        </p:txBody>
      </p:sp>
    </p:spTree>
    <p:extLst>
      <p:ext uri="{BB962C8B-B14F-4D97-AF65-F5344CB8AC3E}">
        <p14:creationId xmlns:p14="http://schemas.microsoft.com/office/powerpoint/2010/main" val="14285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82E4A-28A3-424C-90EE-4BFDED0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Artikler</a:t>
            </a:r>
          </a:p>
        </p:txBody>
      </p:sp>
      <p:sp>
        <p:nvSpPr>
          <p:cNvPr id="7" name="Pladsholder til indhold 16">
            <a:extLst>
              <a:ext uri="{FF2B5EF4-FFF2-40B4-BE49-F238E27FC236}">
                <a16:creationId xmlns:a16="http://schemas.microsoft.com/office/drawing/2014/main" id="{83734754-516E-4B84-AD06-96845360F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617504"/>
            <a:ext cx="40228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600" dirty="0"/>
              <a:t>Kortfattet beskrivelse af dine overvejelser bag dit content.</a:t>
            </a:r>
          </a:p>
          <a:p>
            <a:pPr marL="0" indent="0">
              <a:buNone/>
            </a:pPr>
            <a:r>
              <a:rPr lang="da-DK" sz="1600"/>
              <a:t>Argumenter for, </a:t>
            </a:r>
            <a:r>
              <a:rPr lang="da-DK" sz="1600" dirty="0"/>
              <a:t>hvordan dit magasin, dine artikler og dine content-typer lever op til de ønsker, som din persona (målgruppe) har til dit magasin</a:t>
            </a:r>
            <a:r>
              <a:rPr lang="da-DK" sz="1600" b="0" i="0" dirty="0">
                <a:solidFill>
                  <a:srgbClr val="2D3B45"/>
                </a:solidFill>
                <a:effectLst/>
              </a:rPr>
              <a:t>.</a:t>
            </a:r>
            <a:r>
              <a:rPr lang="da-DK" sz="1600" dirty="0"/>
              <a:t> 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4F63DA2-82F3-46B4-B140-115CCDD9DEAB}"/>
              </a:ext>
            </a:extLst>
          </p:cNvPr>
          <p:cNvSpPr/>
          <p:nvPr/>
        </p:nvSpPr>
        <p:spPr>
          <a:xfrm rot="16200000">
            <a:off x="3001239" y="2465972"/>
            <a:ext cx="6103746" cy="1902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dirty="0"/>
              <a:t>Indsæt klip af artikler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FDF5C7-FE8C-4D77-9B6E-9DE746885DA9}"/>
              </a:ext>
            </a:extLst>
          </p:cNvPr>
          <p:cNvSpPr/>
          <p:nvPr/>
        </p:nvSpPr>
        <p:spPr>
          <a:xfrm rot="16200000">
            <a:off x="5176070" y="2489976"/>
            <a:ext cx="6103746" cy="1902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dirty="0"/>
              <a:t>Indsæt klip af artikler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F1CD81-4856-476A-BA99-9A7BD1F2CD4F}"/>
              </a:ext>
            </a:extLst>
          </p:cNvPr>
          <p:cNvSpPr/>
          <p:nvPr/>
        </p:nvSpPr>
        <p:spPr>
          <a:xfrm rot="16200000">
            <a:off x="7350901" y="2489976"/>
            <a:ext cx="6103746" cy="1902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dirty="0"/>
              <a:t>Indsæt klip af artikler</a:t>
            </a:r>
          </a:p>
        </p:txBody>
      </p:sp>
    </p:spTree>
    <p:extLst>
      <p:ext uri="{BB962C8B-B14F-4D97-AF65-F5344CB8AC3E}">
        <p14:creationId xmlns:p14="http://schemas.microsoft.com/office/powerpoint/2010/main" val="23071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C072D-5558-4C68-AD54-2F8A1931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55729EBB-FAB2-4699-870E-3F53A1FFED90}"/>
              </a:ext>
            </a:extLst>
          </p:cNvPr>
          <p:cNvSpPr txBox="1"/>
          <p:nvPr/>
        </p:nvSpPr>
        <p:spPr>
          <a:xfrm>
            <a:off x="838201" y="1367522"/>
            <a:ext cx="489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Kortfattet beskrivelse af dine tests (hvad testede du på hvem?). Samt dine testresultater.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A25737D-3D85-4F42-BC0F-9C64DFD3E7AB}"/>
              </a:ext>
            </a:extLst>
          </p:cNvPr>
          <p:cNvSpPr/>
          <p:nvPr/>
        </p:nvSpPr>
        <p:spPr>
          <a:xfrm>
            <a:off x="5949387" y="663133"/>
            <a:ext cx="5878372" cy="50863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Indsæt testresultater</a:t>
            </a:r>
          </a:p>
        </p:txBody>
      </p:sp>
    </p:spTree>
    <p:extLst>
      <p:ext uri="{BB962C8B-B14F-4D97-AF65-F5344CB8AC3E}">
        <p14:creationId xmlns:p14="http://schemas.microsoft.com/office/powerpoint/2010/main" val="190610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Brainstorm(s)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495554" y="3429000"/>
            <a:ext cx="420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brainstorm(s)</a:t>
            </a:r>
          </a:p>
        </p:txBody>
      </p:sp>
    </p:spTree>
    <p:extLst>
      <p:ext uri="{BB962C8B-B14F-4D97-AF65-F5344CB8AC3E}">
        <p14:creationId xmlns:p14="http://schemas.microsoft.com/office/powerpoint/2010/main" val="373714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Håndskitser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495554" y="3429000"/>
            <a:ext cx="420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alle skitser lavet i hånden</a:t>
            </a:r>
          </a:p>
        </p:txBody>
      </p:sp>
    </p:spTree>
    <p:extLst>
      <p:ext uri="{BB962C8B-B14F-4D97-AF65-F5344CB8AC3E}">
        <p14:creationId xmlns:p14="http://schemas.microsoft.com/office/powerpoint/2010/main" val="404207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B246514-0800-437C-B4F9-CDFEBDC6D7B1}"/>
              </a:ext>
            </a:extLst>
          </p:cNvPr>
          <p:cNvSpPr/>
          <p:nvPr/>
        </p:nvSpPr>
        <p:spPr>
          <a:xfrm>
            <a:off x="1030147" y="1690688"/>
            <a:ext cx="10515600" cy="4605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020791-177C-4CCF-88F1-48963E6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proces: Forsøg i Photoshop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832252B-17B1-4090-88EF-FA1C20BC040D}"/>
              </a:ext>
            </a:extLst>
          </p:cNvPr>
          <p:cNvSpPr txBox="1"/>
          <p:nvPr/>
        </p:nvSpPr>
        <p:spPr>
          <a:xfrm>
            <a:off x="3298786" y="3429000"/>
            <a:ext cx="5960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Indsæt proces af overvejelser/ forsøg du har lavet i photoshop. – Du kan tage screenshots undervejs når du f.eks. Afprøver forskellige farver, typografier, filtre el. -eller gemme forskellige varianter af filen.</a:t>
            </a:r>
          </a:p>
        </p:txBody>
      </p:sp>
    </p:spTree>
    <p:extLst>
      <p:ext uri="{BB962C8B-B14F-4D97-AF65-F5344CB8AC3E}">
        <p14:creationId xmlns:p14="http://schemas.microsoft.com/office/powerpoint/2010/main" val="182923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492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Trelloplan</vt:lpstr>
      <vt:lpstr>Research</vt:lpstr>
      <vt:lpstr>Persona</vt:lpstr>
      <vt:lpstr>Informationsarkitektur </vt:lpstr>
      <vt:lpstr>Artikler</vt:lpstr>
      <vt:lpstr>Test</vt:lpstr>
      <vt:lpstr>Design proces: Brainstorm(s)</vt:lpstr>
      <vt:lpstr>Design proces: Håndskitser</vt:lpstr>
      <vt:lpstr>Design proces: Forsøg i Photoshop</vt:lpstr>
      <vt:lpstr>Design proces: Andet?</vt:lpstr>
      <vt:lpstr>Design proces: Moodboard</vt:lpstr>
      <vt:lpstr>Design proces: Detaljerede skitser</vt:lpstr>
      <vt:lpstr>Design proces: Mockup(s)</vt:lpstr>
      <vt:lpstr>Dine overvejelser omkring design og designproces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Helene H. Madsen</dc:creator>
  <cp:lastModifiedBy>Helene H. Madsen (lektor – hema@eaaa.dk)</cp:lastModifiedBy>
  <cp:revision>33</cp:revision>
  <dcterms:created xsi:type="dcterms:W3CDTF">2021-03-08T09:37:11Z</dcterms:created>
  <dcterms:modified xsi:type="dcterms:W3CDTF">2021-10-07T09:10:49Z</dcterms:modified>
</cp:coreProperties>
</file>