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8"/>
    <p:restoredTop sz="86400"/>
  </p:normalViewPr>
  <p:slideViewPr>
    <p:cSldViewPr snapToGrid="0">
      <p:cViewPr varScale="1">
        <p:scale>
          <a:sx n="143" d="100"/>
          <a:sy n="143" d="100"/>
        </p:scale>
        <p:origin x="102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Hopkins" userId="1c18b156-c50f-424f-8e3d-9ed1247ebf92" providerId="ADAL" clId="{B568724F-E8CE-6846-B074-ED9F251FA4E3}"/>
    <pc:docChg chg="custSel modSld">
      <pc:chgData name="Bryce Hopkins" userId="1c18b156-c50f-424f-8e3d-9ed1247ebf92" providerId="ADAL" clId="{B568724F-E8CE-6846-B074-ED9F251FA4E3}" dt="2024-05-23T22:11:03.545" v="148" actId="20577"/>
      <pc:docMkLst>
        <pc:docMk/>
      </pc:docMkLst>
      <pc:sldChg chg="modNotesTx">
        <pc:chgData name="Bryce Hopkins" userId="1c18b156-c50f-424f-8e3d-9ed1247ebf92" providerId="ADAL" clId="{B568724F-E8CE-6846-B074-ED9F251FA4E3}" dt="2024-05-23T22:11:03.545" v="148" actId="20577"/>
        <pc:sldMkLst>
          <pc:docMk/>
          <pc:sldMk cId="991149565" sldId="262"/>
        </pc:sldMkLst>
      </pc:sldChg>
      <pc:sldChg chg="modSp mod">
        <pc:chgData name="Bryce Hopkins" userId="1c18b156-c50f-424f-8e3d-9ed1247ebf92" providerId="ADAL" clId="{B568724F-E8CE-6846-B074-ED9F251FA4E3}" dt="2024-05-23T22:08:08.296" v="36" actId="20577"/>
        <pc:sldMkLst>
          <pc:docMk/>
          <pc:sldMk cId="1338744377" sldId="269"/>
        </pc:sldMkLst>
        <pc:spChg chg="mod">
          <ac:chgData name="Bryce Hopkins" userId="1c18b156-c50f-424f-8e3d-9ed1247ebf92" providerId="ADAL" clId="{B568724F-E8CE-6846-B074-ED9F251FA4E3}" dt="2024-05-23T22:08:08.296" v="36" actId="20577"/>
          <ac:spMkLst>
            <pc:docMk/>
            <pc:sldMk cId="1338744377" sldId="269"/>
            <ac:spMk id="6" creationId="{C34CB3F3-8BF3-8C09-4F62-D259C21955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07668-3684-0247-BB64-7A66617D668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9A8BA-5FAF-324F-B292-B5BFDBF6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5887-5049-C5F2-04E3-B1C9EE61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61D20-4CC6-6693-668C-84194FA73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244AF-9A7D-35F0-773F-901F267AF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F3072-5579-43BC-098C-FA576E0B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72E8-D166-F002-5219-AE397FFD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2FD70-3783-7AF1-39D2-7AA4D146D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DD9C-D0E7-EE8F-1DF4-F3867846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3407-C477-498E-140B-4F12E584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56B6-32CB-1052-CCB9-5EB41382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B639-4EE6-944A-1FE0-B1222394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5071B-21D1-6873-15C4-D16AD4DA8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E057-68F4-D8D5-5198-F3DC1EEC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468B-EFAA-7A5C-727A-198B35C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44FF-0732-F998-9E07-50A90C88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6EE65-979B-83D0-5523-F1A7404D4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5272B-560E-CB69-ADCB-37E477A9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E76E-9E85-BF06-A5A8-F80AAB9B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6931-FAC9-828E-82F3-708D047E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27B7-83EB-F6DF-54CF-2536BC9F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FB59-5808-C9A9-33DD-CC2D5D6E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9163-407E-0434-9B9B-600D1912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68EF-183B-30B7-BB1D-357CD92D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97C8-35B9-F94B-0120-474BEA13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2372-C75C-C146-1F9E-D728AAB5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4A1E-2292-8EBF-2C34-7B5D1068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AEDD-FD67-A530-347D-D705C3F7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35B7-E441-D0C3-9831-CA6D982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1F68-474A-4D8F-80F5-D42123C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662C-57E8-ABA2-CFBC-1498CF57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FA62-6F5A-058D-326E-2DCEBE25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4001-97A4-8D5F-BEC3-AE16CC75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CC1D-C182-8F31-F2B8-9BA49A71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8ECF-50B5-2F8A-9A45-9D4477D7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1DD96-C6F8-9C91-16D0-D9F070FF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237B5-7725-BCA4-B33C-D886BC47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6841-D729-9626-0F0B-2D995D27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4CF7-DE9C-E2B8-8BE9-53BD0BE4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FC44-19EC-A4E0-C818-693B9125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E4331-8461-7A0C-1412-1D7E55909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CAA64-8656-F10A-3A9A-FF6966669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3ABB-7D24-24C7-D5B5-1AFAEE0D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80E58-8F4F-AF49-033A-FDB0A38A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477EB-A76B-B25B-1F56-510B3396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A786-2DC9-7710-6FA6-E9055C87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BD10B-8FF1-9AA7-A1FF-5FDBF1F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39FC1-DD65-00E0-AB30-F4740690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30017-3EE4-61F4-4B97-4138161A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3B260-E37D-7767-C004-B1404A9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B7D6-70A5-A1DE-1E5E-7B5FCC4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7A10B-7230-BDB5-330B-DD102F62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71D3-2646-7E10-5852-75774A15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D18F-B8D4-A080-0C57-9F590757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EEFC3-06B0-ED17-E1DC-F7C4CA26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24E9-C804-E420-B9D3-7EE68A91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8C281-4F4F-420B-51E8-A0FD0C7E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B141-0D3B-517E-E45E-CE38F3DF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844B-0DB6-6B84-A137-94CBA99A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ABD42-A05D-C9D1-D500-9A4DC908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AF0C-6F71-90B8-51EB-58588FA2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0065-E75C-0107-5FCF-326A8005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06E3C-9281-15FF-7F4A-A316A354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7BBCC-5910-9E54-8D1A-F01931C5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77BF9-D340-AC4E-0BB7-FC4392CF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531F0-1BA3-818E-89BC-C7E909DF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8151-8067-2F2C-49EC-D5D5175A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29DA2-7121-BE47-A7DD-16E166B9E6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A8BA-834B-AB3F-4E63-E327EA47E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C8AD-F64B-B0D4-2AC6-C2831719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5F217-7315-B8C9-826A-B747D4E70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029D4-4E4C-03F5-DC4E-F2582718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1999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D0E79-F223-C2FD-B7DD-C3974A8FD7A7}"/>
              </a:ext>
            </a:extLst>
          </p:cNvPr>
          <p:cNvSpPr txBox="1"/>
          <p:nvPr/>
        </p:nvSpPr>
        <p:spPr>
          <a:xfrm>
            <a:off x="6132283" y="1177542"/>
            <a:ext cx="5193578" cy="5105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Liquidity: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consists of the most highly-traded U.S. energy in the SP500, allowing us to greatly expand our trading capacity.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Flexibility: </a:t>
            </a:r>
            <a:r>
              <a:rPr lang="en-US" sz="160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our high liquidity, our withdrawal lock-ups are much more flexible, especially compared to peers.</a:t>
            </a:r>
            <a:endParaRPr lang="en-US" sz="1600" b="1" i="0" u="none" strike="noStrike" dirty="0">
              <a:solidFill>
                <a:schemeClr val="tx1">
                  <a:alpha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Agility: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small team, we are nimble and able to adapt quickly to changing market conditions, seizing opportunities as they arise. We prioritize creative investment approaches and concentrate on high-conviction ideas to deliver value.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High-Touch Approach: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compact size allows for a more personalized relationship with investors, ensuring direct communication and tailored attention to client needs. Each investor is a priority, and we are deeply committed to building long-term, trusted partnerships.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Talent-Driven: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team comprises of highly ambitious professionals with exceptional backgrounds in finance and mathematics.</a:t>
            </a:r>
            <a:endParaRPr lang="en-US" sz="1600" b="1" dirty="0">
              <a:solidFill>
                <a:schemeClr val="tx1">
                  <a:alpha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i="0" u="none" strike="noStrike" dirty="0">
              <a:solidFill>
                <a:schemeClr val="tx1">
                  <a:alpha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22A602D-A096-062E-2B57-A18FB2C5959D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C0A0489E-132C-C27D-A58F-7E8AEDE1D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B12D36-EFB8-7495-BD60-682B9242AAED}"/>
              </a:ext>
            </a:extLst>
          </p:cNvPr>
          <p:cNvSpPr txBox="1"/>
          <p:nvPr/>
        </p:nvSpPr>
        <p:spPr>
          <a:xfrm>
            <a:off x="6723971" y="575024"/>
            <a:ext cx="401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Advantage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6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150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Zakarya Mehdi</dc:creator>
  <cp:lastModifiedBy>Jesse Yan</cp:lastModifiedBy>
  <cp:revision>79</cp:revision>
  <dcterms:created xsi:type="dcterms:W3CDTF">2024-05-23T05:11:10Z</dcterms:created>
  <dcterms:modified xsi:type="dcterms:W3CDTF">2024-12-10T20:36:53Z</dcterms:modified>
</cp:coreProperties>
</file>