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4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3" r:id="rId11"/>
    <p:sldId id="280" r:id="rId12"/>
    <p:sldId id="281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4735"/>
  </p:normalViewPr>
  <p:slideViewPr>
    <p:cSldViewPr snapToGrid="0">
      <p:cViewPr varScale="1">
        <p:scale>
          <a:sx n="84" d="100"/>
          <a:sy n="84" d="100"/>
        </p:scale>
        <p:origin x="164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ce Hopkins" userId="1c18b156-c50f-424f-8e3d-9ed1247ebf92" providerId="ADAL" clId="{B568724F-E8CE-6846-B074-ED9F251FA4E3}"/>
    <pc:docChg chg="custSel modSld">
      <pc:chgData name="Bryce Hopkins" userId="1c18b156-c50f-424f-8e3d-9ed1247ebf92" providerId="ADAL" clId="{B568724F-E8CE-6846-B074-ED9F251FA4E3}" dt="2024-05-23T22:11:03.545" v="148" actId="20577"/>
      <pc:docMkLst>
        <pc:docMk/>
      </pc:docMkLst>
      <pc:sldChg chg="modNotesTx">
        <pc:chgData name="Bryce Hopkins" userId="1c18b156-c50f-424f-8e3d-9ed1247ebf92" providerId="ADAL" clId="{B568724F-E8CE-6846-B074-ED9F251FA4E3}" dt="2024-05-23T22:11:03.545" v="148" actId="20577"/>
        <pc:sldMkLst>
          <pc:docMk/>
          <pc:sldMk cId="991149565" sldId="262"/>
        </pc:sldMkLst>
      </pc:sldChg>
      <pc:sldChg chg="modSp mod">
        <pc:chgData name="Bryce Hopkins" userId="1c18b156-c50f-424f-8e3d-9ed1247ebf92" providerId="ADAL" clId="{B568724F-E8CE-6846-B074-ED9F251FA4E3}" dt="2024-05-23T22:08:08.296" v="36" actId="20577"/>
        <pc:sldMkLst>
          <pc:docMk/>
          <pc:sldMk cId="1338744377" sldId="269"/>
        </pc:sldMkLst>
        <pc:spChg chg="mod">
          <ac:chgData name="Bryce Hopkins" userId="1c18b156-c50f-424f-8e3d-9ed1247ebf92" providerId="ADAL" clId="{B568724F-E8CE-6846-B074-ED9F251FA4E3}" dt="2024-05-23T22:08:08.296" v="36" actId="20577"/>
          <ac:spMkLst>
            <pc:docMk/>
            <pc:sldMk cId="1338744377" sldId="269"/>
            <ac:spMk id="6" creationId="{C34CB3F3-8BF3-8C09-4F62-D259C21955B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07668-3684-0247-BB64-7A66617D668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9A8BA-5FAF-324F-B292-B5BFDBF6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68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51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80E2A-C18A-1DFE-19A4-D835E6178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E92620-7328-3A30-D014-4A6274824E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3A74C0-A681-A8AB-557A-48878A169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7ACEB-F788-1FD7-7D87-0ABF652D5B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50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74E9B-20C7-46DC-1561-6B1FE047D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525F54-2329-73C4-3B60-7278148A6B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839F91-C9C4-7F43-D243-15ABEC8F7F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91988-B293-2DF5-859B-CE73A475C2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50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FB603-7510-AD02-6D35-A55B17B68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F94987-16B5-31DE-6F59-1F9FF8A57F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0B7EF-EB1C-17FE-E6F8-80737102D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99A01-9EAC-E6F5-F641-DDFE56E4B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69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1668D-D729-8FF7-1DD1-7F1C7ECA5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73B94C-AA87-AE2B-D409-5DB06E401A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569A54-4AFC-AF7E-123F-52A14FC39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3AA6A-F496-949F-CB3E-19A929D107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65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0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CAAC2-D3DA-BE80-4CF9-F95C5B47B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93B651-89E5-31D8-B66A-E61A8D9D87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99AC0B-16E9-5A2D-EE8C-76FA2D12E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716E9-6943-7F00-A865-2513A05FEE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70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1B4F8-E9F6-8373-ACAF-DD6AB1E4B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639E8C-16F5-5413-426E-FF83F01E25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A2029B-C677-1184-080A-31FDDE07B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5242A-8674-9AF3-5087-D4C118E810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2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15887-5049-C5F2-04E3-B1C9EE61D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A61D20-4CC6-6693-668C-84194FA73E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8244AF-9A7D-35F0-773F-901F267AF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F3072-5579-43BC-098C-FA576E0B63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69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29940-1846-EC2B-D1B3-607D8906E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19CDFC-BE78-C066-5B84-CAB74C48EE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6741F8-2102-A1A2-E37B-5AF3EF48E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E9F38-7490-BBD7-E44B-FB7E90082B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82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C782A-7E39-7228-2755-95A0F48D7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D8C58F-8C50-62D8-D6AB-425220F3F9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888C7F-DD0B-FDED-7752-A5AEF61FB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06B64-82A7-9188-1368-3DD7E24877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94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10E22-5E09-D4B5-4BC4-F6CBFE7A4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042BDE-F4F9-C16D-9E47-8367435F83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8A1C3E-615B-D100-5CB7-9A620BF604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EA388-9466-90BE-17A7-3629835459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41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58E22-8CB0-E9E0-5D7C-BCB26B733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6AF48C-82A9-26BF-04D7-1ED16CDC2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821C24-DAD1-2E5F-4FCF-93DB08278F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72685-EC52-89C1-D382-2D70A37310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72E8-D166-F002-5219-AE397FFDD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2FD70-3783-7AF1-39D2-7AA4D146D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BDD9C-D0E7-EE8F-1DF4-F3867846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33407-C477-498E-140B-4F12E584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B56B6-32CB-1052-CCB9-5EB41382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1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3B639-4EE6-944A-1FE0-B1222394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5071B-21D1-6873-15C4-D16AD4DA8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9E057-68F4-D8D5-5198-F3DC1EEC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D468B-EFAA-7A5C-727A-198B35C8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E44FF-0732-F998-9E07-50A90C88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2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6EE65-979B-83D0-5523-F1A7404D4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5272B-560E-CB69-ADCB-37E477A98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6E76E-9E85-BF06-A5A8-F80AAB9B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A6931-FAC9-828E-82F3-708D047E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E27B7-83EB-F6DF-54CF-2536BC9F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5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FB59-5808-C9A9-33DD-CC2D5D6E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29163-407E-0434-9B9B-600D1912D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E68EF-183B-30B7-BB1D-357CD92D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697C8-35B9-F94B-0120-474BEA13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62372-C75C-C146-1F9E-D728AAB5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8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4A1E-2292-8EBF-2C34-7B5D10682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0AEDD-FD67-A530-347D-D705C3F7E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F35B7-E441-D0C3-9831-CA6D982A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41F68-474A-4D8F-80F5-D42123C4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1662C-57E8-ABA2-CFBC-1498CF57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1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FA62-6F5A-058D-326E-2DCEBE253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A4001-97A4-8D5F-BEC3-AE16CC753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7CC1D-C182-8F31-F2B8-9BA49A716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A8ECF-50B5-2F8A-9A45-9D4477D7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1DD96-C6F8-9C91-16D0-D9F070FF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237B5-7725-BCA4-B33C-D886BC47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7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6841-D729-9626-0F0B-2D995D27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04CF7-DE9C-E2B8-8BE9-53BD0BE43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1FC44-19EC-A4E0-C818-693B9125B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E4331-8461-7A0C-1412-1D7E55909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CAA64-8656-F10A-3A9A-FF6966669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93ABB-7D24-24C7-D5B5-1AFAEE0DA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80E58-8F4F-AF49-033A-FDB0A38A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1477EB-A76B-B25B-1F56-510B3396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5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A786-2DC9-7710-6FA6-E9055C874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EBD10B-8FF1-9AA7-A1FF-5FDBF1FC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39FC1-DD65-00E0-AB30-F4740690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30017-3EE4-61F4-4B97-4138161A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0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B3B260-E37D-7767-C004-B1404A9E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6B7D6-70A5-A1DE-1E5E-7B5FCC41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7A10B-7230-BDB5-330B-DD102F62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1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71D3-2646-7E10-5852-75774A158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ED18F-B8D4-A080-0C57-9F590757A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EEFC3-06B0-ED17-E1DC-F7C4CA261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D24E9-C804-E420-B9D3-7EE68A91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8C281-4F4F-420B-51E8-A0FD0C7E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DB141-0D3B-517E-E45E-CE38F3DF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844B-0DB6-6B84-A137-94CBA99A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CABD42-A05D-C9D1-D500-9A4DC908B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AAF0C-6F71-90B8-51EB-58588FA28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50065-E75C-0107-5FCF-326A8005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06E3C-9281-15FF-7F4A-A316A354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7BBCC-5910-9E54-8D1A-F01931C5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77BF9-D340-AC4E-0BB7-FC4392CFF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531F0-1BA3-818E-89BC-C7E909DF2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48151-8067-2F2C-49EC-D5D5175A4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229DA2-7121-BE47-A7DD-16E166B9E61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7A8BA-834B-AB3F-4E63-E327EA47E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0C8AD-F64B-B0D4-2AC6-C2831719F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6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EA865C-A7B5-63C8-E36A-0AC69E040E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C3E68FA2-907A-63D7-66F1-A8AB6586C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99" y="405054"/>
            <a:ext cx="2912564" cy="58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63703C-AD25-700C-5850-7C5A201C615C}"/>
              </a:ext>
            </a:extLst>
          </p:cNvPr>
          <p:cNvSpPr txBox="1"/>
          <p:nvPr/>
        </p:nvSpPr>
        <p:spPr>
          <a:xfrm>
            <a:off x="309698" y="2724740"/>
            <a:ext cx="80624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𝛼</a:t>
            </a:r>
            <a:r>
              <a:rPr lang="en-US" sz="50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lphaPoint</a:t>
            </a:r>
            <a:r>
              <a:rPr lang="en-US" sz="5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Capital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F7371C-BB1D-931A-7F93-F3123E67A549}"/>
              </a:ext>
            </a:extLst>
          </p:cNvPr>
          <p:cNvSpPr txBox="1"/>
          <p:nvPr/>
        </p:nvSpPr>
        <p:spPr>
          <a:xfrm>
            <a:off x="9875371" y="990600"/>
            <a:ext cx="178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10, 2024</a:t>
            </a:r>
          </a:p>
        </p:txBody>
      </p:sp>
    </p:spTree>
    <p:extLst>
      <p:ext uri="{BB962C8B-B14F-4D97-AF65-F5344CB8AC3E}">
        <p14:creationId xmlns:p14="http://schemas.microsoft.com/office/powerpoint/2010/main" val="1892805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7488E-9E10-13E3-3F69-CF75D2D68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F334BC-7ACF-0AE2-3328-7D63147836C1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86CC528F-221C-F0F1-6793-748D0FECB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F3F96A-E43B-651F-CAD1-54FF18AF24FF}"/>
              </a:ext>
            </a:extLst>
          </p:cNvPr>
          <p:cNvSpPr txBox="1"/>
          <p:nvPr/>
        </p:nvSpPr>
        <p:spPr>
          <a:xfrm>
            <a:off x="391886" y="185755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Strategy Performance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745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D0F48-D195-2C8A-933A-6CFE91D46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A64647-4134-C4F4-1009-B85876CE858B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422CAB07-104A-0E20-3447-525F2FA4E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AB9E4A-8D8D-9F00-CF81-3B8F8F3EBBA6}"/>
              </a:ext>
            </a:extLst>
          </p:cNvPr>
          <p:cNvSpPr txBox="1"/>
          <p:nvPr/>
        </p:nvSpPr>
        <p:spPr>
          <a:xfrm>
            <a:off x="391886" y="185755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Backtesting</a:t>
            </a:r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Results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827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D6358-4105-D1EC-1ACF-426DC896B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B20725-E93E-55B0-5678-702B07C7023F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ACA4B140-D4A8-F8B4-20EC-E8C7E6193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7D2833-2B00-0F35-C53B-50DB5E66CB18}"/>
              </a:ext>
            </a:extLst>
          </p:cNvPr>
          <p:cNvSpPr txBox="1"/>
          <p:nvPr/>
        </p:nvSpPr>
        <p:spPr>
          <a:xfrm>
            <a:off x="391886" y="185755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 Attribution &amp; Return Decomposition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408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B891A-CF75-E0BB-D2A0-5374B2AB2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DE6ADF-2EA8-5F87-8D3E-5024D528CC68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DEA4463C-CB1E-0E32-2309-F07448F17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B6A25D-25CB-F8C5-C113-D19028F19C87}"/>
              </a:ext>
            </a:extLst>
          </p:cNvPr>
          <p:cNvSpPr txBox="1"/>
          <p:nvPr/>
        </p:nvSpPr>
        <p:spPr>
          <a:xfrm>
            <a:off x="391886" y="185755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Strategic Summary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00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B88AA4-EC4C-987F-8147-C9FC61FC9924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D8E1AB99-2620-221F-599E-38CC95899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0C6E8D-3223-922C-391F-EE9C4687A9A5}"/>
              </a:ext>
            </a:extLst>
          </p:cNvPr>
          <p:cNvSpPr txBox="1"/>
          <p:nvPr/>
        </p:nvSpPr>
        <p:spPr>
          <a:xfrm>
            <a:off x="391886" y="185755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Fund Overview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3DD35A-7BF5-C76C-B132-57818D6ECF8D}"/>
              </a:ext>
            </a:extLst>
          </p:cNvPr>
          <p:cNvSpPr txBox="1"/>
          <p:nvPr/>
        </p:nvSpPr>
        <p:spPr>
          <a:xfrm>
            <a:off x="440288" y="840645"/>
            <a:ext cx="857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XXXXXX</a:t>
            </a:r>
            <a:endParaRPr lang="en-US" b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9BCB4-22BB-FC4E-1A32-E8B63FB5C2ED}"/>
              </a:ext>
            </a:extLst>
          </p:cNvPr>
          <p:cNvSpPr txBox="1"/>
          <p:nvPr/>
        </p:nvSpPr>
        <p:spPr>
          <a:xfrm>
            <a:off x="581891" y="1353787"/>
            <a:ext cx="106480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XXXXX</a:t>
            </a:r>
          </a:p>
          <a:p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XXXX: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421023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2A6AF-E48A-8363-F63D-46B60A64C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3FDD2F-D4E5-6A84-16B6-A03C24D48D11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F03B8E5B-E9A6-DD97-6AB5-B9972552C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18C469-E457-8D81-E60B-3AD9D098927C}"/>
              </a:ext>
            </a:extLst>
          </p:cNvPr>
          <p:cNvSpPr txBox="1"/>
          <p:nvPr/>
        </p:nvSpPr>
        <p:spPr>
          <a:xfrm>
            <a:off x="391886" y="185755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Market Focus &amp; Opportunities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15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6CD39-A065-B783-D4D0-CF5D30ACA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B0CE79-2861-E6FF-1E3A-1009C496C483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133E1181-F447-3007-F36F-99168E572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5C372F-2D1B-2FA9-BC07-D1172A2E380D}"/>
              </a:ext>
            </a:extLst>
          </p:cNvPr>
          <p:cNvSpPr txBox="1"/>
          <p:nvPr/>
        </p:nvSpPr>
        <p:spPr>
          <a:xfrm>
            <a:off x="391886" y="185755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Strategy Creation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80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5F217-7315-B8C9-826A-B747D4E70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2A602D-A096-062E-2B57-A18FB2C5959D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C0A0489E-132C-C27D-A58F-7E8AEDE1D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4C1348-51FA-9544-2962-1FBDB551C170}"/>
              </a:ext>
            </a:extLst>
          </p:cNvPr>
          <p:cNvSpPr txBox="1"/>
          <p:nvPr/>
        </p:nvSpPr>
        <p:spPr>
          <a:xfrm>
            <a:off x="391886" y="185755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Advantage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76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144CD-17E7-369E-B726-4F5A7B48D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C3BC2E-8EF0-D7C5-DCA2-048FFF706661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FD53E077-25EE-788D-8474-620807F86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183FF5-85BC-C218-7C3B-CFB213770D23}"/>
              </a:ext>
            </a:extLst>
          </p:cNvPr>
          <p:cNvSpPr txBox="1"/>
          <p:nvPr/>
        </p:nvSpPr>
        <p:spPr>
          <a:xfrm>
            <a:off x="391886" y="185755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 &amp; Execution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51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0DC1B-C1A7-9A88-5FFB-EF255F0E7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69BED0-0D44-6FFF-41DD-EAC681E07FCD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04DD7080-84B5-3EBF-B1BB-8F58E1EC4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703BBC-4954-28E0-4B36-DA5301D3C5AB}"/>
              </a:ext>
            </a:extLst>
          </p:cNvPr>
          <p:cNvSpPr txBox="1"/>
          <p:nvPr/>
        </p:nvSpPr>
        <p:spPr>
          <a:xfrm>
            <a:off x="391886" y="185755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Risk Management Framework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69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CF21C-5E74-3F77-DC5C-8E7396EAE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5B5385-3C17-0BC2-C40E-B957FCFE02D8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0233A8DF-C7B2-2903-45EE-45005A07B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DD5186-A0AA-4C1D-C97F-D096ADA1008E}"/>
              </a:ext>
            </a:extLst>
          </p:cNvPr>
          <p:cNvSpPr txBox="1"/>
          <p:nvPr/>
        </p:nvSpPr>
        <p:spPr>
          <a:xfrm>
            <a:off x="391886" y="185755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Trade Lifecycle Example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674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B6449-66D6-0FAC-9B0D-EA8E968F9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BC903F-D07B-55F7-94CA-3F844B1E4897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11A47908-C196-AAC2-F2B9-BF36AE40B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9F4F02-D2CD-AB46-1587-2A49233C877A}"/>
              </a:ext>
            </a:extLst>
          </p:cNvPr>
          <p:cNvSpPr txBox="1"/>
          <p:nvPr/>
        </p:nvSpPr>
        <p:spPr>
          <a:xfrm>
            <a:off x="391886" y="185755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Strategy Performance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80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57</Words>
  <Application>Microsoft Macintosh PowerPoint</Application>
  <PresentationFormat>Widescreen</PresentationFormat>
  <Paragraphs>31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Zakarya Mehdi</dc:creator>
  <cp:lastModifiedBy>Zakarya Mehdi</cp:lastModifiedBy>
  <cp:revision>40</cp:revision>
  <dcterms:created xsi:type="dcterms:W3CDTF">2024-05-23T05:11:10Z</dcterms:created>
  <dcterms:modified xsi:type="dcterms:W3CDTF">2024-12-09T18:21:49Z</dcterms:modified>
</cp:coreProperties>
</file>