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1"/>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71" r:id="rId18"/>
    <p:sldId id="269" r:id="rId19"/>
    <p:sldId id="270"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AFAF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AF9CFEF-5A84-47A2-B99E-02CEC15B1F58}" vWet="4" dt="2021-06-23T23:38:39.734"/>
    <p1510:client id="{42090CB4-2684-4CC1-86D6-FE71343D00F2}" v="224" dt="2021-06-24T00:22:14.62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omin Kwon Powers" userId="S::bkpowers@syr.edu::18165a66-1bab-4a07-8abb-b7d540acf321" providerId="AD" clId="Web-{42090CB4-2684-4CC1-86D6-FE71343D00F2}"/>
    <pc:docChg chg="addSld modSld sldOrd">
      <pc:chgData name="Bomin Kwon Powers" userId="S::bkpowers@syr.edu::18165a66-1bab-4a07-8abb-b7d540acf321" providerId="AD" clId="Web-{42090CB4-2684-4CC1-86D6-FE71343D00F2}" dt="2021-06-24T00:22:14.627" v="204"/>
      <pc:docMkLst>
        <pc:docMk/>
      </pc:docMkLst>
      <pc:sldChg chg="modSp modNotes">
        <pc:chgData name="Bomin Kwon Powers" userId="S::bkpowers@syr.edu::18165a66-1bab-4a07-8abb-b7d540acf321" providerId="AD" clId="Web-{42090CB4-2684-4CC1-86D6-FE71343D00F2}" dt="2021-06-24T00:13:56.099" v="187"/>
        <pc:sldMkLst>
          <pc:docMk/>
          <pc:sldMk cId="1041674462" sldId="261"/>
        </pc:sldMkLst>
        <pc:spChg chg="mod">
          <ac:chgData name="Bomin Kwon Powers" userId="S::bkpowers@syr.edu::18165a66-1bab-4a07-8abb-b7d540acf321" providerId="AD" clId="Web-{42090CB4-2684-4CC1-86D6-FE71343D00F2}" dt="2021-06-24T00:10:20.976" v="186"/>
          <ac:spMkLst>
            <pc:docMk/>
            <pc:sldMk cId="1041674462" sldId="261"/>
            <ac:spMk id="8" creationId="{776E35BB-69BF-4689-AEC2-AE990C5A65C9}"/>
          </ac:spMkLst>
        </pc:spChg>
      </pc:sldChg>
      <pc:sldChg chg="addSp delSp modSp">
        <pc:chgData name="Bomin Kwon Powers" userId="S::bkpowers@syr.edu::18165a66-1bab-4a07-8abb-b7d540acf321" providerId="AD" clId="Web-{42090CB4-2684-4CC1-86D6-FE71343D00F2}" dt="2021-06-24T00:05:27.118" v="172"/>
        <pc:sldMkLst>
          <pc:docMk/>
          <pc:sldMk cId="364632551" sldId="262"/>
        </pc:sldMkLst>
        <pc:spChg chg="del">
          <ac:chgData name="Bomin Kwon Powers" userId="S::bkpowers@syr.edu::18165a66-1bab-4a07-8abb-b7d540acf321" providerId="AD" clId="Web-{42090CB4-2684-4CC1-86D6-FE71343D00F2}" dt="2021-06-23T23:45:16.205" v="59"/>
          <ac:spMkLst>
            <pc:docMk/>
            <pc:sldMk cId="364632551" sldId="262"/>
            <ac:spMk id="4" creationId="{D44E98A2-ED16-4F33-8DA9-C2B9826E7489}"/>
          </ac:spMkLst>
        </pc:spChg>
        <pc:spChg chg="mod">
          <ac:chgData name="Bomin Kwon Powers" userId="S::bkpowers@syr.edu::18165a66-1bab-4a07-8abb-b7d540acf321" providerId="AD" clId="Web-{42090CB4-2684-4CC1-86D6-FE71343D00F2}" dt="2021-06-23T23:45:56.064" v="70" actId="1076"/>
          <ac:spMkLst>
            <pc:docMk/>
            <pc:sldMk cId="364632551" sldId="262"/>
            <ac:spMk id="5" creationId="{BC366AC6-586E-4EF9-87F7-97D726AE53B6}"/>
          </ac:spMkLst>
        </pc:spChg>
        <pc:spChg chg="add mod">
          <ac:chgData name="Bomin Kwon Powers" userId="S::bkpowers@syr.edu::18165a66-1bab-4a07-8abb-b7d540acf321" providerId="AD" clId="Web-{42090CB4-2684-4CC1-86D6-FE71343D00F2}" dt="2021-06-24T00:05:27.118" v="172"/>
          <ac:spMkLst>
            <pc:docMk/>
            <pc:sldMk cId="364632551" sldId="262"/>
            <ac:spMk id="7" creationId="{B4D34943-EA5E-456E-B94B-DC1E041D3797}"/>
          </ac:spMkLst>
        </pc:spChg>
      </pc:sldChg>
      <pc:sldChg chg="modSp">
        <pc:chgData name="Bomin Kwon Powers" userId="S::bkpowers@syr.edu::18165a66-1bab-4a07-8abb-b7d540acf321" providerId="AD" clId="Web-{42090CB4-2684-4CC1-86D6-FE71343D00F2}" dt="2021-06-23T23:44:52.455" v="52" actId="20577"/>
        <pc:sldMkLst>
          <pc:docMk/>
          <pc:sldMk cId="696689405" sldId="263"/>
        </pc:sldMkLst>
        <pc:spChg chg="mod">
          <ac:chgData name="Bomin Kwon Powers" userId="S::bkpowers@syr.edu::18165a66-1bab-4a07-8abb-b7d540acf321" providerId="AD" clId="Web-{42090CB4-2684-4CC1-86D6-FE71343D00F2}" dt="2021-06-23T23:44:52.455" v="52" actId="20577"/>
          <ac:spMkLst>
            <pc:docMk/>
            <pc:sldMk cId="696689405" sldId="263"/>
            <ac:spMk id="6" creationId="{28967F66-5393-4ED5-B19B-A77680199129}"/>
          </ac:spMkLst>
        </pc:spChg>
      </pc:sldChg>
      <pc:sldChg chg="modSp">
        <pc:chgData name="Bomin Kwon Powers" userId="S::bkpowers@syr.edu::18165a66-1bab-4a07-8abb-b7d540acf321" providerId="AD" clId="Web-{42090CB4-2684-4CC1-86D6-FE71343D00F2}" dt="2021-06-23T23:44:34.283" v="49" actId="20577"/>
        <pc:sldMkLst>
          <pc:docMk/>
          <pc:sldMk cId="856222448" sldId="264"/>
        </pc:sldMkLst>
        <pc:spChg chg="mod">
          <ac:chgData name="Bomin Kwon Powers" userId="S::bkpowers@syr.edu::18165a66-1bab-4a07-8abb-b7d540acf321" providerId="AD" clId="Web-{42090CB4-2684-4CC1-86D6-FE71343D00F2}" dt="2021-06-23T23:44:34.283" v="49" actId="20577"/>
          <ac:spMkLst>
            <pc:docMk/>
            <pc:sldMk cId="856222448" sldId="264"/>
            <ac:spMk id="7" creationId="{1D1C814B-4934-4CCA-8A53-2BC84DC9436E}"/>
          </ac:spMkLst>
        </pc:spChg>
      </pc:sldChg>
      <pc:sldChg chg="addSp delSp modSp">
        <pc:chgData name="Bomin Kwon Powers" userId="S::bkpowers@syr.edu::18165a66-1bab-4a07-8abb-b7d540acf321" providerId="AD" clId="Web-{42090CB4-2684-4CC1-86D6-FE71343D00F2}" dt="2021-06-24T00:22:14.627" v="204"/>
        <pc:sldMkLst>
          <pc:docMk/>
          <pc:sldMk cId="1444413408" sldId="265"/>
        </pc:sldMkLst>
        <pc:spChg chg="del">
          <ac:chgData name="Bomin Kwon Powers" userId="S::bkpowers@syr.edu::18165a66-1bab-4a07-8abb-b7d540acf321" providerId="AD" clId="Web-{42090CB4-2684-4CC1-86D6-FE71343D00F2}" dt="2021-06-23T23:44:08.705" v="44"/>
          <ac:spMkLst>
            <pc:docMk/>
            <pc:sldMk cId="1444413408" sldId="265"/>
            <ac:spMk id="3" creationId="{8AA7C2DE-0DD7-4800-BDD0-BE7EFA6F3F28}"/>
          </ac:spMkLst>
        </pc:spChg>
        <pc:spChg chg="mod">
          <ac:chgData name="Bomin Kwon Powers" userId="S::bkpowers@syr.edu::18165a66-1bab-4a07-8abb-b7d540acf321" providerId="AD" clId="Web-{42090CB4-2684-4CC1-86D6-FE71343D00F2}" dt="2021-06-23T23:43:21.706" v="33" actId="14100"/>
          <ac:spMkLst>
            <pc:docMk/>
            <pc:sldMk cId="1444413408" sldId="265"/>
            <ac:spMk id="4" creationId="{4183C504-AC99-4AF4-A624-FFAA98852658}"/>
          </ac:spMkLst>
        </pc:spChg>
        <pc:spChg chg="add mod">
          <ac:chgData name="Bomin Kwon Powers" userId="S::bkpowers@syr.edu::18165a66-1bab-4a07-8abb-b7d540acf321" providerId="AD" clId="Web-{42090CB4-2684-4CC1-86D6-FE71343D00F2}" dt="2021-06-23T23:44:18.393" v="47" actId="1076"/>
          <ac:spMkLst>
            <pc:docMk/>
            <pc:sldMk cId="1444413408" sldId="265"/>
            <ac:spMk id="7" creationId="{1812684B-5823-4466-A56F-BD8C33936FAD}"/>
          </ac:spMkLst>
        </pc:spChg>
        <pc:picChg chg="add del mod">
          <ac:chgData name="Bomin Kwon Powers" userId="S::bkpowers@syr.edu::18165a66-1bab-4a07-8abb-b7d540acf321" providerId="AD" clId="Web-{42090CB4-2684-4CC1-86D6-FE71343D00F2}" dt="2021-06-24T00:22:14.627" v="204"/>
          <ac:picMkLst>
            <pc:docMk/>
            <pc:sldMk cId="1444413408" sldId="265"/>
            <ac:picMk id="5" creationId="{AAAE1E75-439F-4ABF-B150-6A9E682DC522}"/>
          </ac:picMkLst>
        </pc:picChg>
        <pc:picChg chg="add del mod">
          <ac:chgData name="Bomin Kwon Powers" userId="S::bkpowers@syr.edu::18165a66-1bab-4a07-8abb-b7d540acf321" providerId="AD" clId="Web-{42090CB4-2684-4CC1-86D6-FE71343D00F2}" dt="2021-06-24T00:21:40.284" v="196"/>
          <ac:picMkLst>
            <pc:docMk/>
            <pc:sldMk cId="1444413408" sldId="265"/>
            <ac:picMk id="8" creationId="{B7224BB1-E100-452F-B76F-5C6FB8E047E9}"/>
          </ac:picMkLst>
        </pc:picChg>
        <pc:picChg chg="add mod ord">
          <ac:chgData name="Bomin Kwon Powers" userId="S::bkpowers@syr.edu::18165a66-1bab-4a07-8abb-b7d540acf321" providerId="AD" clId="Web-{42090CB4-2684-4CC1-86D6-FE71343D00F2}" dt="2021-06-24T00:22:13.611" v="203"/>
          <ac:picMkLst>
            <pc:docMk/>
            <pc:sldMk cId="1444413408" sldId="265"/>
            <ac:picMk id="9" creationId="{92F7E1A0-2402-489E-A49E-E1F6609B2CFB}"/>
          </ac:picMkLst>
        </pc:picChg>
      </pc:sldChg>
      <pc:sldChg chg="addSp delSp modSp">
        <pc:chgData name="Bomin Kwon Powers" userId="S::bkpowers@syr.edu::18165a66-1bab-4a07-8abb-b7d540acf321" providerId="AD" clId="Web-{42090CB4-2684-4CC1-86D6-FE71343D00F2}" dt="2021-06-23T23:42:56.597" v="28" actId="1076"/>
        <pc:sldMkLst>
          <pc:docMk/>
          <pc:sldMk cId="4033373375" sldId="266"/>
        </pc:sldMkLst>
        <pc:spChg chg="del mod">
          <ac:chgData name="Bomin Kwon Powers" userId="S::bkpowers@syr.edu::18165a66-1bab-4a07-8abb-b7d540acf321" providerId="AD" clId="Web-{42090CB4-2684-4CC1-86D6-FE71343D00F2}" dt="2021-06-23T23:42:53.956" v="27"/>
          <ac:spMkLst>
            <pc:docMk/>
            <pc:sldMk cId="4033373375" sldId="266"/>
            <ac:spMk id="3" creationId="{48BD1DAB-2F73-4CF3-B9C9-32CEF9035EB4}"/>
          </ac:spMkLst>
        </pc:spChg>
        <pc:spChg chg="add mod">
          <ac:chgData name="Bomin Kwon Powers" userId="S::bkpowers@syr.edu::18165a66-1bab-4a07-8abb-b7d540acf321" providerId="AD" clId="Web-{42090CB4-2684-4CC1-86D6-FE71343D00F2}" dt="2021-06-23T23:42:56.597" v="28" actId="1076"/>
          <ac:spMkLst>
            <pc:docMk/>
            <pc:sldMk cId="4033373375" sldId="266"/>
            <ac:spMk id="7" creationId="{9D5340D7-13DE-4676-A0DC-0E0482CEA385}"/>
          </ac:spMkLst>
        </pc:spChg>
        <pc:picChg chg="add mod">
          <ac:chgData name="Bomin Kwon Powers" userId="S::bkpowers@syr.edu::18165a66-1bab-4a07-8abb-b7d540acf321" providerId="AD" clId="Web-{42090CB4-2684-4CC1-86D6-FE71343D00F2}" dt="2021-06-23T23:40:30.394" v="6" actId="14100"/>
          <ac:picMkLst>
            <pc:docMk/>
            <pc:sldMk cId="4033373375" sldId="266"/>
            <ac:picMk id="5" creationId="{1C2D4BD7-C20F-484F-8F60-A7F41B3CD736}"/>
          </ac:picMkLst>
        </pc:picChg>
      </pc:sldChg>
      <pc:sldChg chg="addSp delSp modSp">
        <pc:chgData name="Bomin Kwon Powers" userId="S::bkpowers@syr.edu::18165a66-1bab-4a07-8abb-b7d540acf321" providerId="AD" clId="Web-{42090CB4-2684-4CC1-86D6-FE71343D00F2}" dt="2021-06-24T00:07:51.633" v="173" actId="1076"/>
        <pc:sldMkLst>
          <pc:docMk/>
          <pc:sldMk cId="3295905564" sldId="267"/>
        </pc:sldMkLst>
        <pc:spChg chg="mod">
          <ac:chgData name="Bomin Kwon Powers" userId="S::bkpowers@syr.edu::18165a66-1bab-4a07-8abb-b7d540acf321" providerId="AD" clId="Web-{42090CB4-2684-4CC1-86D6-FE71343D00F2}" dt="2021-06-23T23:48:04.423" v="88" actId="20577"/>
          <ac:spMkLst>
            <pc:docMk/>
            <pc:sldMk cId="3295905564" sldId="267"/>
            <ac:spMk id="3" creationId="{B941CAB8-2A9E-4F88-98EF-58887BC6A990}"/>
          </ac:spMkLst>
        </pc:spChg>
        <pc:spChg chg="del">
          <ac:chgData name="Bomin Kwon Powers" userId="S::bkpowers@syr.edu::18165a66-1bab-4a07-8abb-b7d540acf321" providerId="AD" clId="Web-{42090CB4-2684-4CC1-86D6-FE71343D00F2}" dt="2021-06-23T23:43:09.471" v="29"/>
          <ac:spMkLst>
            <pc:docMk/>
            <pc:sldMk cId="3295905564" sldId="267"/>
            <ac:spMk id="7" creationId="{5F205DD2-B481-4C3D-B01E-02BD1F8CFD6A}"/>
          </ac:spMkLst>
        </pc:spChg>
        <pc:spChg chg="del">
          <ac:chgData name="Bomin Kwon Powers" userId="S::bkpowers@syr.edu::18165a66-1bab-4a07-8abb-b7d540acf321" providerId="AD" clId="Web-{42090CB4-2684-4CC1-86D6-FE71343D00F2}" dt="2021-06-23T23:48:23.938" v="92"/>
          <ac:spMkLst>
            <pc:docMk/>
            <pc:sldMk cId="3295905564" sldId="267"/>
            <ac:spMk id="8" creationId="{946C0DEE-68E9-47C8-8ECD-188D10987695}"/>
          </ac:spMkLst>
        </pc:spChg>
        <pc:spChg chg="add del mod">
          <ac:chgData name="Bomin Kwon Powers" userId="S::bkpowers@syr.edu::18165a66-1bab-4a07-8abb-b7d540acf321" providerId="AD" clId="Web-{42090CB4-2684-4CC1-86D6-FE71343D00F2}" dt="2021-06-23T23:48:23.938" v="91"/>
          <ac:spMkLst>
            <pc:docMk/>
            <pc:sldMk cId="3295905564" sldId="267"/>
            <ac:spMk id="10" creationId="{7CC96B29-735A-4C37-AEF8-9A10FF3FBF9B}"/>
          </ac:spMkLst>
        </pc:spChg>
        <pc:spChg chg="add del mod">
          <ac:chgData name="Bomin Kwon Powers" userId="S::bkpowers@syr.edu::18165a66-1bab-4a07-8abb-b7d540acf321" providerId="AD" clId="Web-{42090CB4-2684-4CC1-86D6-FE71343D00F2}" dt="2021-06-23T23:47:47.813" v="86"/>
          <ac:spMkLst>
            <pc:docMk/>
            <pc:sldMk cId="3295905564" sldId="267"/>
            <ac:spMk id="11" creationId="{3536D7F8-6EBF-462C-A971-6ADC0F42C80D}"/>
          </ac:spMkLst>
        </pc:spChg>
        <pc:spChg chg="mod">
          <ac:chgData name="Bomin Kwon Powers" userId="S::bkpowers@syr.edu::18165a66-1bab-4a07-8abb-b7d540acf321" providerId="AD" clId="Web-{42090CB4-2684-4CC1-86D6-FE71343D00F2}" dt="2021-06-23T23:49:12.797" v="106" actId="20577"/>
          <ac:spMkLst>
            <pc:docMk/>
            <pc:sldMk cId="3295905564" sldId="267"/>
            <ac:spMk id="17" creationId="{DCEA7094-F6C6-44F4-88D8-5FE2C3B4D779}"/>
          </ac:spMkLst>
        </pc:spChg>
        <pc:grpChg chg="add del mod">
          <ac:chgData name="Bomin Kwon Powers" userId="S::bkpowers@syr.edu::18165a66-1bab-4a07-8abb-b7d540acf321" providerId="AD" clId="Web-{42090CB4-2684-4CC1-86D6-FE71343D00F2}" dt="2021-06-23T23:52:11.593" v="108"/>
          <ac:grpSpMkLst>
            <pc:docMk/>
            <pc:sldMk cId="3295905564" sldId="267"/>
            <ac:grpSpMk id="4" creationId="{804F1978-65EA-43C0-B350-0C7F0F25307F}"/>
          </ac:grpSpMkLst>
        </pc:grpChg>
        <pc:grpChg chg="add">
          <ac:chgData name="Bomin Kwon Powers" userId="S::bkpowers@syr.edu::18165a66-1bab-4a07-8abb-b7d540acf321" providerId="AD" clId="Web-{42090CB4-2684-4CC1-86D6-FE71343D00F2}" dt="2021-06-23T23:48:24.407" v="93"/>
          <ac:grpSpMkLst>
            <pc:docMk/>
            <pc:sldMk cId="3295905564" sldId="267"/>
            <ac:grpSpMk id="18" creationId="{AC6EB438-174D-49D7-AB1F-B3655707634B}"/>
          </ac:grpSpMkLst>
        </pc:grpChg>
        <pc:graphicFrameChg chg="add mod">
          <ac:chgData name="Bomin Kwon Powers" userId="S::bkpowers@syr.edu::18165a66-1bab-4a07-8abb-b7d540acf321" providerId="AD" clId="Web-{42090CB4-2684-4CC1-86D6-FE71343D00F2}" dt="2021-06-23T23:48:57.266" v="98" actId="1076"/>
          <ac:graphicFrameMkLst>
            <pc:docMk/>
            <pc:sldMk cId="3295905564" sldId="267"/>
            <ac:graphicFrameMk id="14" creationId="{F4D07F55-A111-459C-B148-C8A931D96354}"/>
          </ac:graphicFrameMkLst>
        </pc:graphicFrameChg>
        <pc:picChg chg="del">
          <ac:chgData name="Bomin Kwon Powers" userId="S::bkpowers@syr.edu::18165a66-1bab-4a07-8abb-b7d540acf321" providerId="AD" clId="Web-{42090CB4-2684-4CC1-86D6-FE71343D00F2}" dt="2021-06-23T23:47:24.517" v="77"/>
          <ac:picMkLst>
            <pc:docMk/>
            <pc:sldMk cId="3295905564" sldId="267"/>
            <ac:picMk id="2" creationId="{3FFA8913-8585-4A64-BD6E-DDB6F256AA18}"/>
          </ac:picMkLst>
        </pc:picChg>
        <pc:picChg chg="add mod">
          <ac:chgData name="Bomin Kwon Powers" userId="S::bkpowers@syr.edu::18165a66-1bab-4a07-8abb-b7d540acf321" providerId="AD" clId="Web-{42090CB4-2684-4CC1-86D6-FE71343D00F2}" dt="2021-06-24T00:07:51.633" v="173" actId="1076"/>
          <ac:picMkLst>
            <pc:docMk/>
            <pc:sldMk cId="3295905564" sldId="267"/>
            <ac:picMk id="12" creationId="{146B46D9-9430-4E7F-B401-215114C41E5B}"/>
          </ac:picMkLst>
        </pc:picChg>
      </pc:sldChg>
      <pc:sldChg chg="addSp modSp">
        <pc:chgData name="Bomin Kwon Powers" userId="S::bkpowers@syr.edu::18165a66-1bab-4a07-8abb-b7d540acf321" providerId="AD" clId="Web-{42090CB4-2684-4CC1-86D6-FE71343D00F2}" dt="2021-06-23T23:46:41.532" v="74" actId="1076"/>
        <pc:sldMkLst>
          <pc:docMk/>
          <pc:sldMk cId="2517546032" sldId="268"/>
        </pc:sldMkLst>
        <pc:spChg chg="add mod">
          <ac:chgData name="Bomin Kwon Powers" userId="S::bkpowers@syr.edu::18165a66-1bab-4a07-8abb-b7d540acf321" providerId="AD" clId="Web-{42090CB4-2684-4CC1-86D6-FE71343D00F2}" dt="2021-06-23T23:41:19.925" v="13" actId="20577"/>
          <ac:spMkLst>
            <pc:docMk/>
            <pc:sldMk cId="2517546032" sldId="268"/>
            <ac:spMk id="5" creationId="{10209B84-AAC6-4066-BA80-A19C55319435}"/>
          </ac:spMkLst>
        </pc:spChg>
        <pc:spChg chg="add">
          <ac:chgData name="Bomin Kwon Powers" userId="S::bkpowers@syr.edu::18165a66-1bab-4a07-8abb-b7d540acf321" providerId="AD" clId="Web-{42090CB4-2684-4CC1-86D6-FE71343D00F2}" dt="2021-06-23T23:41:12.175" v="8"/>
          <ac:spMkLst>
            <pc:docMk/>
            <pc:sldMk cId="2517546032" sldId="268"/>
            <ac:spMk id="7" creationId="{14D3AE28-1BAF-411F-ABDC-D09A5A6C470F}"/>
          </ac:spMkLst>
        </pc:spChg>
        <pc:picChg chg="mod">
          <ac:chgData name="Bomin Kwon Powers" userId="S::bkpowers@syr.edu::18165a66-1bab-4a07-8abb-b7d540acf321" providerId="AD" clId="Web-{42090CB4-2684-4CC1-86D6-FE71343D00F2}" dt="2021-06-23T23:46:41.532" v="74" actId="1076"/>
          <ac:picMkLst>
            <pc:docMk/>
            <pc:sldMk cId="2517546032" sldId="268"/>
            <ac:picMk id="3" creationId="{0D449936-E1C4-4752-B74D-01BD76D8170E}"/>
          </ac:picMkLst>
        </pc:picChg>
      </pc:sldChg>
      <pc:sldChg chg="modSp">
        <pc:chgData name="Bomin Kwon Powers" userId="S::bkpowers@syr.edu::18165a66-1bab-4a07-8abb-b7d540acf321" providerId="AD" clId="Web-{42090CB4-2684-4CC1-86D6-FE71343D00F2}" dt="2021-06-24T00:02:23.042" v="161" actId="20577"/>
        <pc:sldMkLst>
          <pc:docMk/>
          <pc:sldMk cId="3372441565" sldId="269"/>
        </pc:sldMkLst>
        <pc:spChg chg="mod">
          <ac:chgData name="Bomin Kwon Powers" userId="S::bkpowers@syr.edu::18165a66-1bab-4a07-8abb-b7d540acf321" providerId="AD" clId="Web-{42090CB4-2684-4CC1-86D6-FE71343D00F2}" dt="2021-06-24T00:02:23.042" v="161" actId="20577"/>
          <ac:spMkLst>
            <pc:docMk/>
            <pc:sldMk cId="3372441565" sldId="269"/>
            <ac:spMk id="5" creationId="{F8C9E7C8-8C2E-409A-A047-05C78E754F35}"/>
          </ac:spMkLst>
        </pc:spChg>
      </pc:sldChg>
      <pc:sldChg chg="modSp">
        <pc:chgData name="Bomin Kwon Powers" userId="S::bkpowers@syr.edu::18165a66-1bab-4a07-8abb-b7d540acf321" providerId="AD" clId="Web-{42090CB4-2684-4CC1-86D6-FE71343D00F2}" dt="2021-06-23T23:54:09.076" v="114" actId="20577"/>
        <pc:sldMkLst>
          <pc:docMk/>
          <pc:sldMk cId="2040758293" sldId="270"/>
        </pc:sldMkLst>
        <pc:spChg chg="mod">
          <ac:chgData name="Bomin Kwon Powers" userId="S::bkpowers@syr.edu::18165a66-1bab-4a07-8abb-b7d540acf321" providerId="AD" clId="Web-{42090CB4-2684-4CC1-86D6-FE71343D00F2}" dt="2021-06-23T23:54:09.076" v="114" actId="20577"/>
          <ac:spMkLst>
            <pc:docMk/>
            <pc:sldMk cId="2040758293" sldId="270"/>
            <ac:spMk id="3" creationId="{B03A1202-0505-49C3-B381-61B172E06055}"/>
          </ac:spMkLst>
        </pc:spChg>
      </pc:sldChg>
      <pc:sldChg chg="addSp delSp modSp add ord replId">
        <pc:chgData name="Bomin Kwon Powers" userId="S::bkpowers@syr.edu::18165a66-1bab-4a07-8abb-b7d540acf321" providerId="AD" clId="Web-{42090CB4-2684-4CC1-86D6-FE71343D00F2}" dt="2021-06-24T00:08:16.602" v="176" actId="20577"/>
        <pc:sldMkLst>
          <pc:docMk/>
          <pc:sldMk cId="3293990880" sldId="271"/>
        </pc:sldMkLst>
        <pc:spChg chg="mod">
          <ac:chgData name="Bomin Kwon Powers" userId="S::bkpowers@syr.edu::18165a66-1bab-4a07-8abb-b7d540acf321" providerId="AD" clId="Web-{42090CB4-2684-4CC1-86D6-FE71343D00F2}" dt="2021-06-24T00:08:16.602" v="176" actId="20577"/>
          <ac:spMkLst>
            <pc:docMk/>
            <pc:sldMk cId="3293990880" sldId="271"/>
            <ac:spMk id="5" creationId="{10209B84-AAC6-4066-BA80-A19C55319435}"/>
          </ac:spMkLst>
        </pc:spChg>
        <pc:picChg chg="add del">
          <ac:chgData name="Bomin Kwon Powers" userId="S::bkpowers@syr.edu::18165a66-1bab-4a07-8abb-b7d540acf321" providerId="AD" clId="Web-{42090CB4-2684-4CC1-86D6-FE71343D00F2}" dt="2021-06-23T23:58:29.543" v="137"/>
          <ac:picMkLst>
            <pc:docMk/>
            <pc:sldMk cId="3293990880" sldId="271"/>
            <ac:picMk id="3" creationId="{0D449936-E1C4-4752-B74D-01BD76D8170E}"/>
          </ac:picMkLst>
        </pc:picChg>
        <pc:picChg chg="add del mod">
          <ac:chgData name="Bomin Kwon Powers" userId="S::bkpowers@syr.edu::18165a66-1bab-4a07-8abb-b7d540acf321" providerId="AD" clId="Web-{42090CB4-2684-4CC1-86D6-FE71343D00F2}" dt="2021-06-23T23:57:56.840" v="127"/>
          <ac:picMkLst>
            <pc:docMk/>
            <pc:sldMk cId="3293990880" sldId="271"/>
            <ac:picMk id="4" creationId="{8F4BBEC2-693E-4CF4-AC57-F37D0BF06822}"/>
          </ac:picMkLst>
        </pc:picChg>
        <pc:picChg chg="add del mod ord">
          <ac:chgData name="Bomin Kwon Powers" userId="S::bkpowers@syr.edu::18165a66-1bab-4a07-8abb-b7d540acf321" providerId="AD" clId="Web-{42090CB4-2684-4CC1-86D6-FE71343D00F2}" dt="2021-06-23T23:59:03.074" v="144"/>
          <ac:picMkLst>
            <pc:docMk/>
            <pc:sldMk cId="3293990880" sldId="271"/>
            <ac:picMk id="6" creationId="{5C70B25E-8EB9-45F7-8C3A-5E6D6B2A3946}"/>
          </ac:picMkLst>
        </pc:picChg>
        <pc:picChg chg="add del mod ord">
          <ac:chgData name="Bomin Kwon Powers" userId="S::bkpowers@syr.edu::18165a66-1bab-4a07-8abb-b7d540acf321" providerId="AD" clId="Web-{42090CB4-2684-4CC1-86D6-FE71343D00F2}" dt="2021-06-24T00:00:28.699" v="151"/>
          <ac:picMkLst>
            <pc:docMk/>
            <pc:sldMk cId="3293990880" sldId="271"/>
            <ac:picMk id="8" creationId="{B133121F-290B-4378-A038-049BEAE65647}"/>
          </ac:picMkLst>
        </pc:picChg>
        <pc:picChg chg="add mod ord">
          <ac:chgData name="Bomin Kwon Powers" userId="S::bkpowers@syr.edu::18165a66-1bab-4a07-8abb-b7d540acf321" providerId="AD" clId="Web-{42090CB4-2684-4CC1-86D6-FE71343D00F2}" dt="2021-06-24T00:04:14.931" v="165" actId="1076"/>
          <ac:picMkLst>
            <pc:docMk/>
            <pc:sldMk cId="3293990880" sldId="271"/>
            <ac:picMk id="9" creationId="{9BF8F21B-8DDB-4645-A751-5871F868A182}"/>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05C513-C38E-475B-9EE9-415EB7F4C804}" type="datetimeFigureOut">
              <a:rPr lang="en-US"/>
              <a:t>6/23/2021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A28ECF1-5D85-4DD3-8F74-247BB02638DA}" type="slidenum">
              <a:rPr lang="en-US"/>
              <a:t>‹#›</a:t>
            </a:fld>
            <a:endParaRPr lang="en-US"/>
          </a:p>
        </p:txBody>
      </p:sp>
    </p:spTree>
    <p:extLst>
      <p:ext uri="{BB962C8B-B14F-4D97-AF65-F5344CB8AC3E}">
        <p14:creationId xmlns:p14="http://schemas.microsoft.com/office/powerpoint/2010/main" val="34676395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Slide Number Placeholder 3"/>
          <p:cNvSpPr>
            <a:spLocks noGrp="1"/>
          </p:cNvSpPr>
          <p:nvPr>
            <p:ph type="sldNum" sz="quarter" idx="5"/>
          </p:nvPr>
        </p:nvSpPr>
        <p:spPr/>
        <p:txBody>
          <a:bodyPr/>
          <a:lstStyle/>
          <a:p>
            <a:fld id="{FA28ECF1-5D85-4DD3-8F74-247BB02638DA}" type="slidenum">
              <a:rPr lang="en-US"/>
              <a:t>6</a:t>
            </a:fld>
            <a:endParaRPr lang="en-US"/>
          </a:p>
        </p:txBody>
      </p:sp>
    </p:spTree>
    <p:extLst>
      <p:ext uri="{BB962C8B-B14F-4D97-AF65-F5344CB8AC3E}">
        <p14:creationId xmlns:p14="http://schemas.microsoft.com/office/powerpoint/2010/main" val="26881792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3576D-8E22-46F8-893E-817767229A3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F1D3EFD-3130-44DC-BC97-DDC6FA8D3B4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9315037-0978-45B2-A7EE-79E461B63585}"/>
              </a:ext>
            </a:extLst>
          </p:cNvPr>
          <p:cNvSpPr>
            <a:spLocks noGrp="1"/>
          </p:cNvSpPr>
          <p:nvPr>
            <p:ph type="dt" sz="half" idx="10"/>
          </p:nvPr>
        </p:nvSpPr>
        <p:spPr/>
        <p:txBody>
          <a:bodyPr/>
          <a:lstStyle/>
          <a:p>
            <a:fld id="{980C9091-666E-44C4-B401-9F34FA3D1280}" type="datetimeFigureOut">
              <a:rPr lang="en-US" smtClean="0"/>
              <a:t>6/23/2021</a:t>
            </a:fld>
            <a:endParaRPr lang="en-US"/>
          </a:p>
        </p:txBody>
      </p:sp>
      <p:sp>
        <p:nvSpPr>
          <p:cNvPr id="5" name="Footer Placeholder 4">
            <a:extLst>
              <a:ext uri="{FF2B5EF4-FFF2-40B4-BE49-F238E27FC236}">
                <a16:creationId xmlns:a16="http://schemas.microsoft.com/office/drawing/2014/main" id="{47406E39-1096-4330-A1AD-ACE374A06F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3A3E906-FB0D-42A6-B495-47E815314217}"/>
              </a:ext>
            </a:extLst>
          </p:cNvPr>
          <p:cNvSpPr>
            <a:spLocks noGrp="1"/>
          </p:cNvSpPr>
          <p:nvPr>
            <p:ph type="sldNum" sz="quarter" idx="12"/>
          </p:nvPr>
        </p:nvSpPr>
        <p:spPr/>
        <p:txBody>
          <a:bodyPr/>
          <a:lstStyle/>
          <a:p>
            <a:fld id="{D049A8DC-8AFF-4DEB-9E3A-703E6EE33BFA}" type="slidenum">
              <a:rPr lang="en-US" smtClean="0"/>
              <a:t>‹#›</a:t>
            </a:fld>
            <a:endParaRPr lang="en-US"/>
          </a:p>
        </p:txBody>
      </p:sp>
    </p:spTree>
    <p:extLst>
      <p:ext uri="{BB962C8B-B14F-4D97-AF65-F5344CB8AC3E}">
        <p14:creationId xmlns:p14="http://schemas.microsoft.com/office/powerpoint/2010/main" val="15005498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6177D-C1D4-4B41-8898-B7CB8C28CF2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2028FB2-702A-4B8B-8BBA-3C271933649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46F365-EDDB-46C0-B070-FA83C021892A}"/>
              </a:ext>
            </a:extLst>
          </p:cNvPr>
          <p:cNvSpPr>
            <a:spLocks noGrp="1"/>
          </p:cNvSpPr>
          <p:nvPr>
            <p:ph type="dt" sz="half" idx="10"/>
          </p:nvPr>
        </p:nvSpPr>
        <p:spPr/>
        <p:txBody>
          <a:bodyPr/>
          <a:lstStyle/>
          <a:p>
            <a:fld id="{980C9091-666E-44C4-B401-9F34FA3D1280}" type="datetimeFigureOut">
              <a:rPr lang="en-US" smtClean="0"/>
              <a:t>6/23/2021</a:t>
            </a:fld>
            <a:endParaRPr lang="en-US"/>
          </a:p>
        </p:txBody>
      </p:sp>
      <p:sp>
        <p:nvSpPr>
          <p:cNvPr id="5" name="Footer Placeholder 4">
            <a:extLst>
              <a:ext uri="{FF2B5EF4-FFF2-40B4-BE49-F238E27FC236}">
                <a16:creationId xmlns:a16="http://schemas.microsoft.com/office/drawing/2014/main" id="{8216474A-55B6-4E94-BA72-F8E7A2220F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D40A09-5635-42FF-B916-10ABB827964D}"/>
              </a:ext>
            </a:extLst>
          </p:cNvPr>
          <p:cNvSpPr>
            <a:spLocks noGrp="1"/>
          </p:cNvSpPr>
          <p:nvPr>
            <p:ph type="sldNum" sz="quarter" idx="12"/>
          </p:nvPr>
        </p:nvSpPr>
        <p:spPr/>
        <p:txBody>
          <a:bodyPr/>
          <a:lstStyle/>
          <a:p>
            <a:fld id="{D049A8DC-8AFF-4DEB-9E3A-703E6EE33BFA}" type="slidenum">
              <a:rPr lang="en-US" smtClean="0"/>
              <a:t>‹#›</a:t>
            </a:fld>
            <a:endParaRPr lang="en-US"/>
          </a:p>
        </p:txBody>
      </p:sp>
    </p:spTree>
    <p:extLst>
      <p:ext uri="{BB962C8B-B14F-4D97-AF65-F5344CB8AC3E}">
        <p14:creationId xmlns:p14="http://schemas.microsoft.com/office/powerpoint/2010/main" val="38096956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058CE5F-1136-4DDC-B674-920C799D4B5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F4C725A-B2B0-49D6-BDFB-0F4EAFE5BB9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62CEADE-6029-47D4-920B-863FC08105EC}"/>
              </a:ext>
            </a:extLst>
          </p:cNvPr>
          <p:cNvSpPr>
            <a:spLocks noGrp="1"/>
          </p:cNvSpPr>
          <p:nvPr>
            <p:ph type="dt" sz="half" idx="10"/>
          </p:nvPr>
        </p:nvSpPr>
        <p:spPr/>
        <p:txBody>
          <a:bodyPr/>
          <a:lstStyle/>
          <a:p>
            <a:fld id="{980C9091-666E-44C4-B401-9F34FA3D1280}" type="datetimeFigureOut">
              <a:rPr lang="en-US" smtClean="0"/>
              <a:t>6/23/2021</a:t>
            </a:fld>
            <a:endParaRPr lang="en-US"/>
          </a:p>
        </p:txBody>
      </p:sp>
      <p:sp>
        <p:nvSpPr>
          <p:cNvPr id="5" name="Footer Placeholder 4">
            <a:extLst>
              <a:ext uri="{FF2B5EF4-FFF2-40B4-BE49-F238E27FC236}">
                <a16:creationId xmlns:a16="http://schemas.microsoft.com/office/drawing/2014/main" id="{EF9B4DD0-AB19-4B3C-86EE-EF69140928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F32B8D-EA47-4589-A62A-DDDB9E3B4B16}"/>
              </a:ext>
            </a:extLst>
          </p:cNvPr>
          <p:cNvSpPr>
            <a:spLocks noGrp="1"/>
          </p:cNvSpPr>
          <p:nvPr>
            <p:ph type="sldNum" sz="quarter" idx="12"/>
          </p:nvPr>
        </p:nvSpPr>
        <p:spPr/>
        <p:txBody>
          <a:bodyPr/>
          <a:lstStyle/>
          <a:p>
            <a:fld id="{D049A8DC-8AFF-4DEB-9E3A-703E6EE33BFA}" type="slidenum">
              <a:rPr lang="en-US" smtClean="0"/>
              <a:t>‹#›</a:t>
            </a:fld>
            <a:endParaRPr lang="en-US"/>
          </a:p>
        </p:txBody>
      </p:sp>
    </p:spTree>
    <p:extLst>
      <p:ext uri="{BB962C8B-B14F-4D97-AF65-F5344CB8AC3E}">
        <p14:creationId xmlns:p14="http://schemas.microsoft.com/office/powerpoint/2010/main" val="19677492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AA37D-C13A-4BD8-9338-28445662B59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CE4D8B0-1DCC-4DEE-B22E-4F0A0924CBB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226C03-812B-4331-A08C-65376000691A}"/>
              </a:ext>
            </a:extLst>
          </p:cNvPr>
          <p:cNvSpPr>
            <a:spLocks noGrp="1"/>
          </p:cNvSpPr>
          <p:nvPr>
            <p:ph type="dt" sz="half" idx="10"/>
          </p:nvPr>
        </p:nvSpPr>
        <p:spPr/>
        <p:txBody>
          <a:bodyPr/>
          <a:lstStyle/>
          <a:p>
            <a:fld id="{980C9091-666E-44C4-B401-9F34FA3D1280}" type="datetimeFigureOut">
              <a:rPr lang="en-US" smtClean="0"/>
              <a:t>6/23/2021</a:t>
            </a:fld>
            <a:endParaRPr lang="en-US"/>
          </a:p>
        </p:txBody>
      </p:sp>
      <p:sp>
        <p:nvSpPr>
          <p:cNvPr id="5" name="Footer Placeholder 4">
            <a:extLst>
              <a:ext uri="{FF2B5EF4-FFF2-40B4-BE49-F238E27FC236}">
                <a16:creationId xmlns:a16="http://schemas.microsoft.com/office/drawing/2014/main" id="{0AA344A0-B9C9-4A1D-870B-07E8C97136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AC0D2C-60C8-440F-8982-56F3E8E087DE}"/>
              </a:ext>
            </a:extLst>
          </p:cNvPr>
          <p:cNvSpPr>
            <a:spLocks noGrp="1"/>
          </p:cNvSpPr>
          <p:nvPr>
            <p:ph type="sldNum" sz="quarter" idx="12"/>
          </p:nvPr>
        </p:nvSpPr>
        <p:spPr/>
        <p:txBody>
          <a:bodyPr/>
          <a:lstStyle/>
          <a:p>
            <a:fld id="{D049A8DC-8AFF-4DEB-9E3A-703E6EE33BFA}" type="slidenum">
              <a:rPr lang="en-US" smtClean="0"/>
              <a:t>‹#›</a:t>
            </a:fld>
            <a:endParaRPr lang="en-US"/>
          </a:p>
        </p:txBody>
      </p:sp>
    </p:spTree>
    <p:extLst>
      <p:ext uri="{BB962C8B-B14F-4D97-AF65-F5344CB8AC3E}">
        <p14:creationId xmlns:p14="http://schemas.microsoft.com/office/powerpoint/2010/main" val="12816295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7A117-5C03-45BC-8F0B-8521F8FF234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308D12D-7023-48BD-9E26-465BDE91F30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C43B37E-5385-4AD4-9A2A-224BAD267138}"/>
              </a:ext>
            </a:extLst>
          </p:cNvPr>
          <p:cNvSpPr>
            <a:spLocks noGrp="1"/>
          </p:cNvSpPr>
          <p:nvPr>
            <p:ph type="dt" sz="half" idx="10"/>
          </p:nvPr>
        </p:nvSpPr>
        <p:spPr/>
        <p:txBody>
          <a:bodyPr/>
          <a:lstStyle/>
          <a:p>
            <a:fld id="{980C9091-666E-44C4-B401-9F34FA3D1280}" type="datetimeFigureOut">
              <a:rPr lang="en-US" smtClean="0"/>
              <a:t>6/23/2021</a:t>
            </a:fld>
            <a:endParaRPr lang="en-US"/>
          </a:p>
        </p:txBody>
      </p:sp>
      <p:sp>
        <p:nvSpPr>
          <p:cNvPr id="5" name="Footer Placeholder 4">
            <a:extLst>
              <a:ext uri="{FF2B5EF4-FFF2-40B4-BE49-F238E27FC236}">
                <a16:creationId xmlns:a16="http://schemas.microsoft.com/office/drawing/2014/main" id="{91124A5B-AC88-43E4-AA04-AFE3BE72BE8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2C928D-221E-49BA-9942-7FEDEB1C0D30}"/>
              </a:ext>
            </a:extLst>
          </p:cNvPr>
          <p:cNvSpPr>
            <a:spLocks noGrp="1"/>
          </p:cNvSpPr>
          <p:nvPr>
            <p:ph type="sldNum" sz="quarter" idx="12"/>
          </p:nvPr>
        </p:nvSpPr>
        <p:spPr/>
        <p:txBody>
          <a:bodyPr/>
          <a:lstStyle/>
          <a:p>
            <a:fld id="{D049A8DC-8AFF-4DEB-9E3A-703E6EE33BFA}" type="slidenum">
              <a:rPr lang="en-US" smtClean="0"/>
              <a:t>‹#›</a:t>
            </a:fld>
            <a:endParaRPr lang="en-US"/>
          </a:p>
        </p:txBody>
      </p:sp>
    </p:spTree>
    <p:extLst>
      <p:ext uri="{BB962C8B-B14F-4D97-AF65-F5344CB8AC3E}">
        <p14:creationId xmlns:p14="http://schemas.microsoft.com/office/powerpoint/2010/main" val="21475914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28494E-7988-477E-BBBF-7BE521B9F35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086017A-5E62-4E34-A446-3FD3F198EA2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6FB8829-56D8-4C58-8874-4ECF6E43F6C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BB30C4A-EAC5-4CE3-AD05-5112D815B09C}"/>
              </a:ext>
            </a:extLst>
          </p:cNvPr>
          <p:cNvSpPr>
            <a:spLocks noGrp="1"/>
          </p:cNvSpPr>
          <p:nvPr>
            <p:ph type="dt" sz="half" idx="10"/>
          </p:nvPr>
        </p:nvSpPr>
        <p:spPr/>
        <p:txBody>
          <a:bodyPr/>
          <a:lstStyle/>
          <a:p>
            <a:fld id="{980C9091-666E-44C4-B401-9F34FA3D1280}" type="datetimeFigureOut">
              <a:rPr lang="en-US" smtClean="0"/>
              <a:t>6/23/2021</a:t>
            </a:fld>
            <a:endParaRPr lang="en-US"/>
          </a:p>
        </p:txBody>
      </p:sp>
      <p:sp>
        <p:nvSpPr>
          <p:cNvPr id="6" name="Footer Placeholder 5">
            <a:extLst>
              <a:ext uri="{FF2B5EF4-FFF2-40B4-BE49-F238E27FC236}">
                <a16:creationId xmlns:a16="http://schemas.microsoft.com/office/drawing/2014/main" id="{3811D0B9-50B4-4CFB-B692-83E6BD2A719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4F6EF65-06DB-4EAF-B110-55FE2B34986E}"/>
              </a:ext>
            </a:extLst>
          </p:cNvPr>
          <p:cNvSpPr>
            <a:spLocks noGrp="1"/>
          </p:cNvSpPr>
          <p:nvPr>
            <p:ph type="sldNum" sz="quarter" idx="12"/>
          </p:nvPr>
        </p:nvSpPr>
        <p:spPr/>
        <p:txBody>
          <a:bodyPr/>
          <a:lstStyle/>
          <a:p>
            <a:fld id="{D049A8DC-8AFF-4DEB-9E3A-703E6EE33BFA}" type="slidenum">
              <a:rPr lang="en-US" smtClean="0"/>
              <a:t>‹#›</a:t>
            </a:fld>
            <a:endParaRPr lang="en-US"/>
          </a:p>
        </p:txBody>
      </p:sp>
    </p:spTree>
    <p:extLst>
      <p:ext uri="{BB962C8B-B14F-4D97-AF65-F5344CB8AC3E}">
        <p14:creationId xmlns:p14="http://schemas.microsoft.com/office/powerpoint/2010/main" val="10827011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BE8A13-EA71-45E3-AC9E-4F8AC5294F8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8F9304E-4DEA-4087-95F4-525A394159C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E8D4CA9-095E-4120-85C4-FE5D1BAF2C0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F6378CC-59A1-4218-9FA6-0DA0D99D6A6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D794147-400D-4A6A-BEBB-2F0DE56F064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8AFD615-101C-41DC-A2E7-11FDB5CF9592}"/>
              </a:ext>
            </a:extLst>
          </p:cNvPr>
          <p:cNvSpPr>
            <a:spLocks noGrp="1"/>
          </p:cNvSpPr>
          <p:nvPr>
            <p:ph type="dt" sz="half" idx="10"/>
          </p:nvPr>
        </p:nvSpPr>
        <p:spPr/>
        <p:txBody>
          <a:bodyPr/>
          <a:lstStyle/>
          <a:p>
            <a:fld id="{980C9091-666E-44C4-B401-9F34FA3D1280}" type="datetimeFigureOut">
              <a:rPr lang="en-US" smtClean="0"/>
              <a:t>6/23/2021</a:t>
            </a:fld>
            <a:endParaRPr lang="en-US"/>
          </a:p>
        </p:txBody>
      </p:sp>
      <p:sp>
        <p:nvSpPr>
          <p:cNvPr id="8" name="Footer Placeholder 7">
            <a:extLst>
              <a:ext uri="{FF2B5EF4-FFF2-40B4-BE49-F238E27FC236}">
                <a16:creationId xmlns:a16="http://schemas.microsoft.com/office/drawing/2014/main" id="{D8BD8CB0-2BD5-4718-97C6-15A102CF6AD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B3414AB-6A27-436D-9051-1CC402CAAFAA}"/>
              </a:ext>
            </a:extLst>
          </p:cNvPr>
          <p:cNvSpPr>
            <a:spLocks noGrp="1"/>
          </p:cNvSpPr>
          <p:nvPr>
            <p:ph type="sldNum" sz="quarter" idx="12"/>
          </p:nvPr>
        </p:nvSpPr>
        <p:spPr/>
        <p:txBody>
          <a:bodyPr/>
          <a:lstStyle/>
          <a:p>
            <a:fld id="{D049A8DC-8AFF-4DEB-9E3A-703E6EE33BFA}" type="slidenum">
              <a:rPr lang="en-US" smtClean="0"/>
              <a:t>‹#›</a:t>
            </a:fld>
            <a:endParaRPr lang="en-US"/>
          </a:p>
        </p:txBody>
      </p:sp>
    </p:spTree>
    <p:extLst>
      <p:ext uri="{BB962C8B-B14F-4D97-AF65-F5344CB8AC3E}">
        <p14:creationId xmlns:p14="http://schemas.microsoft.com/office/powerpoint/2010/main" val="24345760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D10B7-906B-434D-A520-67870785D13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D4413E2-FE86-4D16-B623-C61287810AC0}"/>
              </a:ext>
            </a:extLst>
          </p:cNvPr>
          <p:cNvSpPr>
            <a:spLocks noGrp="1"/>
          </p:cNvSpPr>
          <p:nvPr>
            <p:ph type="dt" sz="half" idx="10"/>
          </p:nvPr>
        </p:nvSpPr>
        <p:spPr/>
        <p:txBody>
          <a:bodyPr/>
          <a:lstStyle/>
          <a:p>
            <a:fld id="{980C9091-666E-44C4-B401-9F34FA3D1280}" type="datetimeFigureOut">
              <a:rPr lang="en-US" smtClean="0"/>
              <a:t>6/23/2021</a:t>
            </a:fld>
            <a:endParaRPr lang="en-US"/>
          </a:p>
        </p:txBody>
      </p:sp>
      <p:sp>
        <p:nvSpPr>
          <p:cNvPr id="4" name="Footer Placeholder 3">
            <a:extLst>
              <a:ext uri="{FF2B5EF4-FFF2-40B4-BE49-F238E27FC236}">
                <a16:creationId xmlns:a16="http://schemas.microsoft.com/office/drawing/2014/main" id="{57D36188-B75B-4F24-B131-C226EE83ED3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EAAB9F4-0F93-46D6-A194-E6BAB10BAAA3}"/>
              </a:ext>
            </a:extLst>
          </p:cNvPr>
          <p:cNvSpPr>
            <a:spLocks noGrp="1"/>
          </p:cNvSpPr>
          <p:nvPr>
            <p:ph type="sldNum" sz="quarter" idx="12"/>
          </p:nvPr>
        </p:nvSpPr>
        <p:spPr/>
        <p:txBody>
          <a:bodyPr/>
          <a:lstStyle/>
          <a:p>
            <a:fld id="{D049A8DC-8AFF-4DEB-9E3A-703E6EE33BFA}" type="slidenum">
              <a:rPr lang="en-US" smtClean="0"/>
              <a:t>‹#›</a:t>
            </a:fld>
            <a:endParaRPr lang="en-US"/>
          </a:p>
        </p:txBody>
      </p:sp>
    </p:spTree>
    <p:extLst>
      <p:ext uri="{BB962C8B-B14F-4D97-AF65-F5344CB8AC3E}">
        <p14:creationId xmlns:p14="http://schemas.microsoft.com/office/powerpoint/2010/main" val="15945634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3980982-0CD9-43CB-94C0-7E71119968F4}"/>
              </a:ext>
            </a:extLst>
          </p:cNvPr>
          <p:cNvSpPr>
            <a:spLocks noGrp="1"/>
          </p:cNvSpPr>
          <p:nvPr>
            <p:ph type="dt" sz="half" idx="10"/>
          </p:nvPr>
        </p:nvSpPr>
        <p:spPr/>
        <p:txBody>
          <a:bodyPr/>
          <a:lstStyle/>
          <a:p>
            <a:fld id="{980C9091-666E-44C4-B401-9F34FA3D1280}" type="datetimeFigureOut">
              <a:rPr lang="en-US" smtClean="0"/>
              <a:t>6/23/2021</a:t>
            </a:fld>
            <a:endParaRPr lang="en-US"/>
          </a:p>
        </p:txBody>
      </p:sp>
      <p:sp>
        <p:nvSpPr>
          <p:cNvPr id="3" name="Footer Placeholder 2">
            <a:extLst>
              <a:ext uri="{FF2B5EF4-FFF2-40B4-BE49-F238E27FC236}">
                <a16:creationId xmlns:a16="http://schemas.microsoft.com/office/drawing/2014/main" id="{102FEAD4-3073-443D-B89A-342AFA17B4C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8B8020F-C9AB-42FE-AB82-A9292A181443}"/>
              </a:ext>
            </a:extLst>
          </p:cNvPr>
          <p:cNvSpPr>
            <a:spLocks noGrp="1"/>
          </p:cNvSpPr>
          <p:nvPr>
            <p:ph type="sldNum" sz="quarter" idx="12"/>
          </p:nvPr>
        </p:nvSpPr>
        <p:spPr/>
        <p:txBody>
          <a:bodyPr/>
          <a:lstStyle/>
          <a:p>
            <a:fld id="{D049A8DC-8AFF-4DEB-9E3A-703E6EE33BFA}" type="slidenum">
              <a:rPr lang="en-US" smtClean="0"/>
              <a:t>‹#›</a:t>
            </a:fld>
            <a:endParaRPr lang="en-US"/>
          </a:p>
        </p:txBody>
      </p:sp>
    </p:spTree>
    <p:extLst>
      <p:ext uri="{BB962C8B-B14F-4D97-AF65-F5344CB8AC3E}">
        <p14:creationId xmlns:p14="http://schemas.microsoft.com/office/powerpoint/2010/main" val="14689268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53A56-0BFB-4806-8D0E-61E5E57881C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6113E04-713F-4091-BB92-7614F97F3A6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45038CF-7347-44E0-B1BE-ADEAAB7B1C6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6315F88-F91F-4200-8F7E-7452355C72C6}"/>
              </a:ext>
            </a:extLst>
          </p:cNvPr>
          <p:cNvSpPr>
            <a:spLocks noGrp="1"/>
          </p:cNvSpPr>
          <p:nvPr>
            <p:ph type="dt" sz="half" idx="10"/>
          </p:nvPr>
        </p:nvSpPr>
        <p:spPr/>
        <p:txBody>
          <a:bodyPr/>
          <a:lstStyle/>
          <a:p>
            <a:fld id="{980C9091-666E-44C4-B401-9F34FA3D1280}" type="datetimeFigureOut">
              <a:rPr lang="en-US" smtClean="0"/>
              <a:t>6/23/2021</a:t>
            </a:fld>
            <a:endParaRPr lang="en-US"/>
          </a:p>
        </p:txBody>
      </p:sp>
      <p:sp>
        <p:nvSpPr>
          <p:cNvPr id="6" name="Footer Placeholder 5">
            <a:extLst>
              <a:ext uri="{FF2B5EF4-FFF2-40B4-BE49-F238E27FC236}">
                <a16:creationId xmlns:a16="http://schemas.microsoft.com/office/drawing/2014/main" id="{43B0D4D0-CF1E-4537-9C4A-C2FE841E7E7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651144F-DD7B-46CC-8597-A066BA17325C}"/>
              </a:ext>
            </a:extLst>
          </p:cNvPr>
          <p:cNvSpPr>
            <a:spLocks noGrp="1"/>
          </p:cNvSpPr>
          <p:nvPr>
            <p:ph type="sldNum" sz="quarter" idx="12"/>
          </p:nvPr>
        </p:nvSpPr>
        <p:spPr/>
        <p:txBody>
          <a:bodyPr/>
          <a:lstStyle/>
          <a:p>
            <a:fld id="{D049A8DC-8AFF-4DEB-9E3A-703E6EE33BFA}" type="slidenum">
              <a:rPr lang="en-US" smtClean="0"/>
              <a:t>‹#›</a:t>
            </a:fld>
            <a:endParaRPr lang="en-US"/>
          </a:p>
        </p:txBody>
      </p:sp>
    </p:spTree>
    <p:extLst>
      <p:ext uri="{BB962C8B-B14F-4D97-AF65-F5344CB8AC3E}">
        <p14:creationId xmlns:p14="http://schemas.microsoft.com/office/powerpoint/2010/main" val="19982742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CAB35-55F4-4E83-8CC0-3955CC9A1E2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37AA751-1E20-478F-8488-C3CE6D1621E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786131C-6BC6-4582-96C9-A3FCF5189D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EA4980-B449-44C1-8F6D-CC9C50B1A161}"/>
              </a:ext>
            </a:extLst>
          </p:cNvPr>
          <p:cNvSpPr>
            <a:spLocks noGrp="1"/>
          </p:cNvSpPr>
          <p:nvPr>
            <p:ph type="dt" sz="half" idx="10"/>
          </p:nvPr>
        </p:nvSpPr>
        <p:spPr/>
        <p:txBody>
          <a:bodyPr/>
          <a:lstStyle/>
          <a:p>
            <a:fld id="{980C9091-666E-44C4-B401-9F34FA3D1280}" type="datetimeFigureOut">
              <a:rPr lang="en-US" smtClean="0"/>
              <a:t>6/23/2021</a:t>
            </a:fld>
            <a:endParaRPr lang="en-US"/>
          </a:p>
        </p:txBody>
      </p:sp>
      <p:sp>
        <p:nvSpPr>
          <p:cNvPr id="6" name="Footer Placeholder 5">
            <a:extLst>
              <a:ext uri="{FF2B5EF4-FFF2-40B4-BE49-F238E27FC236}">
                <a16:creationId xmlns:a16="http://schemas.microsoft.com/office/drawing/2014/main" id="{FB48E3B4-A4B5-4824-B383-3AAC0D8CFB9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786C4E-ECE4-476E-AEB5-FDA75CFE52A7}"/>
              </a:ext>
            </a:extLst>
          </p:cNvPr>
          <p:cNvSpPr>
            <a:spLocks noGrp="1"/>
          </p:cNvSpPr>
          <p:nvPr>
            <p:ph type="sldNum" sz="quarter" idx="12"/>
          </p:nvPr>
        </p:nvSpPr>
        <p:spPr/>
        <p:txBody>
          <a:bodyPr/>
          <a:lstStyle/>
          <a:p>
            <a:fld id="{D049A8DC-8AFF-4DEB-9E3A-703E6EE33BFA}" type="slidenum">
              <a:rPr lang="en-US" smtClean="0"/>
              <a:t>‹#›</a:t>
            </a:fld>
            <a:endParaRPr lang="en-US"/>
          </a:p>
        </p:txBody>
      </p:sp>
    </p:spTree>
    <p:extLst>
      <p:ext uri="{BB962C8B-B14F-4D97-AF65-F5344CB8AC3E}">
        <p14:creationId xmlns:p14="http://schemas.microsoft.com/office/powerpoint/2010/main" val="41498250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E8AB164-F69B-4E26-AC06-B6A63B7E816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FB4FEB0-D7F7-4365-B9A4-E6E57C6FBD2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5672DFC-E12A-462F-8A7F-658F0B1BCB2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80C9091-666E-44C4-B401-9F34FA3D1280}" type="datetimeFigureOut">
              <a:rPr lang="en-US" smtClean="0"/>
              <a:t>6/23/2021</a:t>
            </a:fld>
            <a:endParaRPr lang="en-US"/>
          </a:p>
        </p:txBody>
      </p:sp>
      <p:sp>
        <p:nvSpPr>
          <p:cNvPr id="5" name="Footer Placeholder 4">
            <a:extLst>
              <a:ext uri="{FF2B5EF4-FFF2-40B4-BE49-F238E27FC236}">
                <a16:creationId xmlns:a16="http://schemas.microsoft.com/office/drawing/2014/main" id="{1AC24182-302A-412D-B290-97D261FA06B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3439D48-6E21-445C-AE55-313F403B896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49A8DC-8AFF-4DEB-9E3A-703E6EE33BFA}" type="slidenum">
              <a:rPr lang="en-US" smtClean="0"/>
              <a:t>‹#›</a:t>
            </a:fld>
            <a:endParaRPr lang="en-US"/>
          </a:p>
        </p:txBody>
      </p:sp>
    </p:spTree>
    <p:extLst>
      <p:ext uri="{BB962C8B-B14F-4D97-AF65-F5344CB8AC3E}">
        <p14:creationId xmlns:p14="http://schemas.microsoft.com/office/powerpoint/2010/main" val="15668269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8" Type="http://schemas.openxmlformats.org/officeDocument/2006/relationships/hyperlink" Target="https://data.worldbank.org/indicator/SP.POP.TOTL" TargetMode="External"/><Relationship Id="rId3" Type="http://schemas.openxmlformats.org/officeDocument/2006/relationships/hyperlink" Target="https://ourworldindata.org/worlds-energy-problem" TargetMode="External"/><Relationship Id="rId7" Type="http://schemas.openxmlformats.org/officeDocument/2006/relationships/hyperlink" Target="https://ember-climate.org/data/european-electricity/" TargetMode="External"/><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hyperlink" Target="https://ember-climate.org/data/" TargetMode="External"/><Relationship Id="rId5" Type="http://schemas.openxmlformats.org/officeDocument/2006/relationships/hyperlink" Target="https://www.bp.com/en/global/corporate/energy-economics/statistical-review-of-world-energy.html" TargetMode="External"/><Relationship Id="rId10" Type="http://schemas.openxmlformats.org/officeDocument/2006/relationships/hyperlink" Target="https://web.archive.org/web/20181019121934/https:/unstats.un.org/unsd/environment/totalarea.htm" TargetMode="External"/><Relationship Id="rId4" Type="http://schemas.openxmlformats.org/officeDocument/2006/relationships/hyperlink" Target="https://eos.org/articles/worlds-heavy-dependence-on-fossil-fuels-projected-to-continue" TargetMode="External"/><Relationship Id="rId9" Type="http://schemas.openxmlformats.org/officeDocument/2006/relationships/hyperlink" Target="https://data.worldbank.org/indicator/NY.GDP.MKTP.CD" TargetMode="External"/></Relationships>
</file>

<file path=ppt/slides/_rels/slide2.xml.rels><?xml version="1.0" encoding="UTF-8" standalone="yes"?>
<Relationships xmlns="http://schemas.openxmlformats.org/package/2006/relationships"><Relationship Id="rId8" Type="http://schemas.openxmlformats.org/officeDocument/2006/relationships/image" Target="../media/image5.png"/><Relationship Id="rId3" Type="http://schemas.microsoft.com/office/2007/relationships/hdphoto" Target="../media/hdphoto1.wdp"/><Relationship Id="rId7"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png"/><Relationship Id="rId5" Type="http://schemas.microsoft.com/office/2007/relationships/hdphoto" Target="../media/hdphoto2.wdp"/><Relationship Id="rId10" Type="http://schemas.openxmlformats.org/officeDocument/2006/relationships/image" Target="../media/image7.png"/><Relationship Id="rId4" Type="http://schemas.openxmlformats.org/officeDocument/2006/relationships/image" Target="../media/image2.png"/><Relationship Id="rId9" Type="http://schemas.openxmlformats.org/officeDocument/2006/relationships/image" Target="../media/image6.png"/></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10.png"/><Relationship Id="rId7" Type="http://schemas.openxmlformats.org/officeDocument/2006/relationships/image" Target="../media/image12.png"/><Relationship Id="rId2" Type="http://schemas.openxmlformats.org/officeDocument/2006/relationships/image" Target="../media/image9.png"/><Relationship Id="rId1" Type="http://schemas.openxmlformats.org/officeDocument/2006/relationships/slideLayout" Target="../slideLayouts/slideLayout7.xml"/><Relationship Id="rId6" Type="http://schemas.microsoft.com/office/2007/relationships/hdphoto" Target="../media/hdphoto4.wdp"/><Relationship Id="rId5" Type="http://schemas.openxmlformats.org/officeDocument/2006/relationships/image" Target="../media/image11.png"/><Relationship Id="rId4" Type="http://schemas.microsoft.com/office/2007/relationships/hdphoto" Target="../media/hdphoto3.wdp"/></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15.jpeg"/></Relationships>
</file>

<file path=ppt/slides/_rels/slide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93">
            <a:extLst>
              <a:ext uri="{FF2B5EF4-FFF2-40B4-BE49-F238E27FC236}">
                <a16:creationId xmlns:a16="http://schemas.microsoft.com/office/drawing/2014/main" id="{3091BF68-B861-433D-B056-1B5C28FC96D3}"/>
              </a:ext>
            </a:extLst>
          </p:cNvPr>
          <p:cNvSpPr/>
          <p:nvPr/>
        </p:nvSpPr>
        <p:spPr>
          <a:xfrm>
            <a:off x="2353462" y="2154004"/>
            <a:ext cx="7485077" cy="1685077"/>
          </a:xfrm>
          <a:prstGeom prst="rect">
            <a:avLst/>
          </a:prstGeom>
        </p:spPr>
        <p:txBody>
          <a:bodyPr wrap="square" lIns="91440" tIns="45720" rIns="91440" bIns="45720" anchor="t">
            <a:spAutoFit/>
          </a:bodyPr>
          <a:lstStyle/>
          <a:p>
            <a:pPr algn="ctr" latinLnBrk="0">
              <a:lnSpc>
                <a:spcPct val="150000"/>
              </a:lnSpc>
              <a:defRPr/>
            </a:pPr>
            <a:r>
              <a:rPr lang="en-US" altLang="ko-KR" sz="3600" b="1" i="1" kern="0">
                <a:gradFill>
                  <a:gsLst>
                    <a:gs pos="15000">
                      <a:srgbClr val="39BD3D"/>
                    </a:gs>
                    <a:gs pos="100000">
                      <a:srgbClr val="44546A"/>
                    </a:gs>
                  </a:gsLst>
                  <a:path path="circle">
                    <a:fillToRect l="100000" t="100000"/>
                  </a:path>
                </a:gradFill>
                <a:latin typeface="Aharoni" panose="02010803020104030203" pitchFamily="2" charset="-79"/>
                <a:ea typeface="Malgun Gothic" panose="020B0503020000020004" pitchFamily="34" charset="-127"/>
                <a:cs typeface="Aharoni" panose="02010803020104030203" pitchFamily="2" charset="-79"/>
              </a:rPr>
              <a:t>Electricity Production and Consumption in Europe</a:t>
            </a:r>
          </a:p>
        </p:txBody>
      </p:sp>
      <p:sp>
        <p:nvSpPr>
          <p:cNvPr id="5" name="모서리가 둥근 직사각형 96">
            <a:extLst>
              <a:ext uri="{FF2B5EF4-FFF2-40B4-BE49-F238E27FC236}">
                <a16:creationId xmlns:a16="http://schemas.microsoft.com/office/drawing/2014/main" id="{4A5B6E4D-A4A4-4368-A044-4929F6588F02}"/>
              </a:ext>
            </a:extLst>
          </p:cNvPr>
          <p:cNvSpPr/>
          <p:nvPr/>
        </p:nvSpPr>
        <p:spPr>
          <a:xfrm>
            <a:off x="3315050" y="3951242"/>
            <a:ext cx="5561901" cy="290676"/>
          </a:xfrm>
          <a:prstGeom prst="roundRect">
            <a:avLst>
              <a:gd name="adj" fmla="val 50000"/>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0" i="0">
                <a:solidFill>
                  <a:schemeClr val="bg1"/>
                </a:solidFill>
                <a:effectLst/>
                <a:latin typeface="Arial" panose="020B0604020202020204" pitchFamily="34" charset="0"/>
                <a:cs typeface="Arial" panose="020B0604020202020204" pitchFamily="34" charset="0"/>
              </a:rPr>
              <a:t>Jamie Bigley, Bomin Powers, Nick </a:t>
            </a:r>
            <a:r>
              <a:rPr lang="en-US" sz="1100" b="0" i="0" err="1">
                <a:solidFill>
                  <a:schemeClr val="bg1"/>
                </a:solidFill>
                <a:effectLst/>
                <a:latin typeface="Arial" panose="020B0604020202020204" pitchFamily="34" charset="0"/>
                <a:cs typeface="Arial" panose="020B0604020202020204" pitchFamily="34" charset="0"/>
              </a:rPr>
              <a:t>Lichtsinn</a:t>
            </a:r>
            <a:r>
              <a:rPr lang="en-US" sz="1100" b="0" i="0">
                <a:solidFill>
                  <a:schemeClr val="bg1"/>
                </a:solidFill>
                <a:effectLst/>
                <a:latin typeface="Arial" panose="020B0604020202020204" pitchFamily="34" charset="0"/>
                <a:cs typeface="Arial" panose="020B0604020202020204" pitchFamily="34" charset="0"/>
              </a:rPr>
              <a:t>, Emily Lorenzen, Aaron Chadwick</a:t>
            </a:r>
            <a:endParaRPr lang="en-US" sz="1100">
              <a:solidFill>
                <a:schemeClr val="bg1"/>
              </a:solidFill>
              <a:latin typeface="Arial" panose="020B0604020202020204" pitchFamily="34" charset="0"/>
              <a:cs typeface="Arial" panose="020B0604020202020204" pitchFamily="34" charset="0"/>
            </a:endParaRPr>
          </a:p>
        </p:txBody>
      </p:sp>
      <p:cxnSp>
        <p:nvCxnSpPr>
          <p:cNvPr id="6" name="직선 연결선 98">
            <a:extLst>
              <a:ext uri="{FF2B5EF4-FFF2-40B4-BE49-F238E27FC236}">
                <a16:creationId xmlns:a16="http://schemas.microsoft.com/office/drawing/2014/main" id="{F6EC21D7-0DC9-4AD7-8A26-A9E292E0D0D3}"/>
              </a:ext>
            </a:extLst>
          </p:cNvPr>
          <p:cNvCxnSpPr>
            <a:cxnSpLocks/>
          </p:cNvCxnSpPr>
          <p:nvPr/>
        </p:nvCxnSpPr>
        <p:spPr>
          <a:xfrm>
            <a:off x="9997440" y="3046802"/>
            <a:ext cx="2194560" cy="0"/>
          </a:xfrm>
          <a:prstGeom prst="line">
            <a:avLst/>
          </a:prstGeom>
          <a:ln>
            <a:solidFill>
              <a:srgbClr val="39BD3D"/>
            </a:solidFill>
            <a:headEnd type="oval"/>
          </a:ln>
        </p:spPr>
        <p:style>
          <a:lnRef idx="1">
            <a:schemeClr val="accent1"/>
          </a:lnRef>
          <a:fillRef idx="0">
            <a:schemeClr val="accent1"/>
          </a:fillRef>
          <a:effectRef idx="0">
            <a:schemeClr val="accent1"/>
          </a:effectRef>
          <a:fontRef idx="minor">
            <a:schemeClr val="tx1"/>
          </a:fontRef>
        </p:style>
      </p:cxnSp>
      <p:cxnSp>
        <p:nvCxnSpPr>
          <p:cNvPr id="7" name="직선 연결선 99">
            <a:extLst>
              <a:ext uri="{FF2B5EF4-FFF2-40B4-BE49-F238E27FC236}">
                <a16:creationId xmlns:a16="http://schemas.microsoft.com/office/drawing/2014/main" id="{BA83EF80-B0BC-4482-B2C0-D99B572A453E}"/>
              </a:ext>
            </a:extLst>
          </p:cNvPr>
          <p:cNvCxnSpPr>
            <a:cxnSpLocks/>
          </p:cNvCxnSpPr>
          <p:nvPr/>
        </p:nvCxnSpPr>
        <p:spPr>
          <a:xfrm flipH="1">
            <a:off x="3814" y="3046802"/>
            <a:ext cx="2194560" cy="0"/>
          </a:xfrm>
          <a:prstGeom prst="line">
            <a:avLst/>
          </a:prstGeom>
          <a:ln>
            <a:solidFill>
              <a:schemeClr val="tx2"/>
            </a:solidFill>
            <a:headEnd type="oval"/>
          </a:ln>
        </p:spPr>
        <p:style>
          <a:lnRef idx="1">
            <a:schemeClr val="accent1"/>
          </a:lnRef>
          <a:fillRef idx="0">
            <a:schemeClr val="accent1"/>
          </a:fillRef>
          <a:effectRef idx="0">
            <a:schemeClr val="accent1"/>
          </a:effectRef>
          <a:fontRef idx="minor">
            <a:schemeClr val="tx1"/>
          </a:fontRef>
        </p:style>
      </p:cxnSp>
      <p:sp>
        <p:nvSpPr>
          <p:cNvPr id="8" name="모서리가 둥근 직사각형 96">
            <a:extLst>
              <a:ext uri="{FF2B5EF4-FFF2-40B4-BE49-F238E27FC236}">
                <a16:creationId xmlns:a16="http://schemas.microsoft.com/office/drawing/2014/main" id="{A598E06E-E088-4B33-8661-7E97F078883D}"/>
              </a:ext>
            </a:extLst>
          </p:cNvPr>
          <p:cNvSpPr/>
          <p:nvPr/>
        </p:nvSpPr>
        <p:spPr>
          <a:xfrm>
            <a:off x="10325100" y="144038"/>
            <a:ext cx="1703595" cy="325839"/>
          </a:xfrm>
          <a:prstGeom prst="roundRect">
            <a:avLst>
              <a:gd name="adj" fmla="val 50000"/>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a:solidFill>
                  <a:schemeClr val="bg1"/>
                </a:solidFill>
                <a:latin typeface="Arial" panose="020B0604020202020204" pitchFamily="34" charset="0"/>
                <a:cs typeface="Arial" panose="020B0604020202020204" pitchFamily="34" charset="0"/>
              </a:rPr>
              <a:t>IST 687, Group4</a:t>
            </a:r>
          </a:p>
        </p:txBody>
      </p:sp>
    </p:spTree>
    <p:extLst>
      <p:ext uri="{BB962C8B-B14F-4D97-AF65-F5344CB8AC3E}">
        <p14:creationId xmlns:p14="http://schemas.microsoft.com/office/powerpoint/2010/main" val="36608490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9" descr="Chart, bar chart&#10;&#10;Description automatically generated">
            <a:extLst>
              <a:ext uri="{FF2B5EF4-FFF2-40B4-BE49-F238E27FC236}">
                <a16:creationId xmlns:a16="http://schemas.microsoft.com/office/drawing/2014/main" id="{92F7E1A0-2402-489E-A49E-E1F6609B2CFB}"/>
              </a:ext>
            </a:extLst>
          </p:cNvPr>
          <p:cNvPicPr>
            <a:picLocks noChangeAspect="1"/>
          </p:cNvPicPr>
          <p:nvPr/>
        </p:nvPicPr>
        <p:blipFill>
          <a:blip r:embed="rId2"/>
          <a:stretch>
            <a:fillRect/>
          </a:stretch>
        </p:blipFill>
        <p:spPr>
          <a:xfrm>
            <a:off x="626077" y="1842135"/>
            <a:ext cx="6562725" cy="4097655"/>
          </a:xfrm>
          <a:prstGeom prst="rect">
            <a:avLst/>
          </a:prstGeom>
        </p:spPr>
      </p:pic>
      <p:sp>
        <p:nvSpPr>
          <p:cNvPr id="2" name="직사각형 68">
            <a:extLst>
              <a:ext uri="{FF2B5EF4-FFF2-40B4-BE49-F238E27FC236}">
                <a16:creationId xmlns:a16="http://schemas.microsoft.com/office/drawing/2014/main" id="{1FA54C2C-18BD-4B1A-ADB2-99F77D6797B8}"/>
              </a:ext>
            </a:extLst>
          </p:cNvPr>
          <p:cNvSpPr/>
          <p:nvPr/>
        </p:nvSpPr>
        <p:spPr>
          <a:xfrm>
            <a:off x="0" y="0"/>
            <a:ext cx="12192000" cy="9721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defRPr/>
            </a:pPr>
            <a:r>
              <a:rPr lang="en-US" sz="2400" b="1" i="1" kern="0">
                <a:solidFill>
                  <a:schemeClr val="tx1"/>
                </a:solidFill>
                <a:latin typeface="Arial" panose="020B0604020202020204" pitchFamily="34" charset="0"/>
                <a:ea typeface="Malgun Gothic"/>
                <a:cs typeface="Arial" panose="020B0604020202020204" pitchFamily="34" charset="0"/>
              </a:rPr>
              <a:t>Does land area determine energy production?</a:t>
            </a:r>
            <a:endParaRPr lang="en-US" sz="2400" kern="0">
              <a:solidFill>
                <a:schemeClr val="tx1"/>
              </a:solidFill>
              <a:latin typeface="Arial" panose="020B0604020202020204" pitchFamily="34" charset="0"/>
              <a:ea typeface="Malgun Gothic" panose="020B0503020000020004" pitchFamily="34" charset="-127"/>
              <a:cs typeface="Arial" panose="020B0604020202020204" pitchFamily="34" charset="0"/>
            </a:endParaRPr>
          </a:p>
        </p:txBody>
      </p:sp>
      <p:sp>
        <p:nvSpPr>
          <p:cNvPr id="4" name="직사각형 75">
            <a:extLst>
              <a:ext uri="{FF2B5EF4-FFF2-40B4-BE49-F238E27FC236}">
                <a16:creationId xmlns:a16="http://schemas.microsoft.com/office/drawing/2014/main" id="{4183C504-AC99-4AF4-A624-FFAA98852658}"/>
              </a:ext>
            </a:extLst>
          </p:cNvPr>
          <p:cNvSpPr/>
          <p:nvPr/>
        </p:nvSpPr>
        <p:spPr>
          <a:xfrm>
            <a:off x="7434223" y="1913361"/>
            <a:ext cx="3449554" cy="405940"/>
          </a:xfrm>
          <a:prstGeom prst="rect">
            <a:avLst/>
          </a:prstGeom>
          <a:solidFill>
            <a:srgbClr val="39BD3D"/>
          </a:solidFill>
          <a:ln w="9525">
            <a:solidFill>
              <a:srgbClr val="39BD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0">
              <a:lnSpc>
                <a:spcPct val="150000"/>
              </a:lnSpc>
              <a:defRPr/>
            </a:pPr>
            <a:r>
              <a:rPr lang="en-US" altLang="ko-KR" sz="1200" b="1" kern="0">
                <a:solidFill>
                  <a:prstClr val="white"/>
                </a:solidFill>
                <a:latin typeface="Arial" panose="020B0604020202020204" pitchFamily="34" charset="0"/>
                <a:ea typeface="Malgun Gothic" panose="020B0503020000020004" pitchFamily="34" charset="-127"/>
                <a:cs typeface="Arial" panose="020B0604020202020204" pitchFamily="34" charset="0"/>
              </a:rPr>
              <a:t>Check POINT</a:t>
            </a:r>
          </a:p>
        </p:txBody>
      </p:sp>
      <p:sp>
        <p:nvSpPr>
          <p:cNvPr id="7" name="직사각형 74">
            <a:extLst>
              <a:ext uri="{FF2B5EF4-FFF2-40B4-BE49-F238E27FC236}">
                <a16:creationId xmlns:a16="http://schemas.microsoft.com/office/drawing/2014/main" id="{1812684B-5823-4466-A56F-BD8C33936FAD}"/>
              </a:ext>
            </a:extLst>
          </p:cNvPr>
          <p:cNvSpPr/>
          <p:nvPr/>
        </p:nvSpPr>
        <p:spPr>
          <a:xfrm>
            <a:off x="7434224" y="2351050"/>
            <a:ext cx="3455987" cy="3950871"/>
          </a:xfrm>
          <a:prstGeom prst="rect">
            <a:avLst/>
          </a:prstGeom>
          <a:solidFill>
            <a:srgbClr val="FAFAFA">
              <a:alpha val="20000"/>
            </a:srgbClr>
          </a:solidFill>
          <a:ln w="9525">
            <a:solidFill>
              <a:srgbClr val="39BD3D"/>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marL="285750" indent="-285750">
              <a:buFont typeface="Arial"/>
              <a:buChar char="•"/>
            </a:pPr>
            <a:r>
              <a:rPr lang="en-US">
                <a:solidFill>
                  <a:schemeClr val="tx1"/>
                </a:solidFill>
                <a:latin typeface="Calibri"/>
                <a:ea typeface="Malgun Gothic"/>
                <a:cs typeface="Arial"/>
              </a:rPr>
              <a:t>Here we see that the percentage of energy produced by area (country) varies. There doesn't appear to be any overall trend.</a:t>
            </a:r>
            <a:endParaRPr lang="en-US">
              <a:solidFill>
                <a:schemeClr val="tx1"/>
              </a:solidFill>
              <a:latin typeface="Calibri"/>
              <a:ea typeface="Malgun Gothic"/>
              <a:cs typeface="+mn-lt"/>
            </a:endParaRPr>
          </a:p>
          <a:p>
            <a:pPr marL="285750" indent="-285750">
              <a:buFont typeface="Arial"/>
              <a:buChar char="•"/>
            </a:pPr>
            <a:r>
              <a:rPr lang="en-US">
                <a:solidFill>
                  <a:schemeClr val="tx1"/>
                </a:solidFill>
                <a:latin typeface="Calibri"/>
                <a:ea typeface="Malgun Gothic"/>
                <a:cs typeface="Arial"/>
              </a:rPr>
              <a:t>This makes sense as each country has its own energy policies and preferences that are not necessarily dictated only by natural resources. </a:t>
            </a:r>
            <a:endParaRPr lang="en-US">
              <a:solidFill>
                <a:schemeClr val="tx1"/>
              </a:solidFill>
              <a:latin typeface="Calibri"/>
              <a:ea typeface="Malgun Gothic"/>
              <a:cs typeface="+mn-lt"/>
            </a:endParaRPr>
          </a:p>
          <a:p>
            <a:pPr marL="285750" indent="-285750">
              <a:buFont typeface="Arial"/>
              <a:buChar char="•"/>
            </a:pPr>
            <a:r>
              <a:rPr lang="en-US">
                <a:solidFill>
                  <a:schemeClr val="tx1"/>
                </a:solidFill>
                <a:latin typeface="Calibri"/>
                <a:ea typeface="Malgun Gothic"/>
                <a:cs typeface="Arial"/>
              </a:rPr>
              <a:t>Country size also doesn't mean certain resources are more or less available than others. </a:t>
            </a:r>
            <a:endParaRPr lang="en-US">
              <a:solidFill>
                <a:schemeClr val="tx1"/>
              </a:solidFill>
              <a:latin typeface="Calibri"/>
              <a:ea typeface="Malgun Gothic"/>
              <a:cs typeface="+mn-lt"/>
            </a:endParaRPr>
          </a:p>
        </p:txBody>
      </p:sp>
    </p:spTree>
    <p:extLst>
      <p:ext uri="{BB962C8B-B14F-4D97-AF65-F5344CB8AC3E}">
        <p14:creationId xmlns:p14="http://schemas.microsoft.com/office/powerpoint/2010/main" val="14444134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직사각형 68">
            <a:extLst>
              <a:ext uri="{FF2B5EF4-FFF2-40B4-BE49-F238E27FC236}">
                <a16:creationId xmlns:a16="http://schemas.microsoft.com/office/drawing/2014/main" id="{E88A9321-4273-46DA-BE2C-7445A732EA21}"/>
              </a:ext>
            </a:extLst>
          </p:cNvPr>
          <p:cNvSpPr/>
          <p:nvPr/>
        </p:nvSpPr>
        <p:spPr>
          <a:xfrm>
            <a:off x="0" y="0"/>
            <a:ext cx="12192000" cy="9721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defRPr/>
            </a:pPr>
            <a:r>
              <a:rPr lang="en-US" sz="2400" b="1" i="1" kern="0">
                <a:solidFill>
                  <a:schemeClr val="tx1"/>
                </a:solidFill>
                <a:latin typeface="Arial" panose="020B0604020202020204" pitchFamily="34" charset="0"/>
                <a:ea typeface="Malgun Gothic"/>
                <a:cs typeface="Arial" panose="020B0604020202020204" pitchFamily="34" charset="0"/>
              </a:rPr>
              <a:t>Does land area determine energy production?</a:t>
            </a:r>
            <a:endParaRPr lang="en-US" sz="2400" kern="0">
              <a:solidFill>
                <a:schemeClr val="tx1"/>
              </a:solidFill>
              <a:latin typeface="Arial" panose="020B0604020202020204" pitchFamily="34" charset="0"/>
              <a:ea typeface="Malgun Gothic" panose="020B0503020000020004" pitchFamily="34" charset="-127"/>
              <a:cs typeface="Arial" panose="020B0604020202020204" pitchFamily="34" charset="0"/>
            </a:endParaRPr>
          </a:p>
        </p:txBody>
      </p:sp>
      <p:sp>
        <p:nvSpPr>
          <p:cNvPr id="4" name="직사각형 75">
            <a:extLst>
              <a:ext uri="{FF2B5EF4-FFF2-40B4-BE49-F238E27FC236}">
                <a16:creationId xmlns:a16="http://schemas.microsoft.com/office/drawing/2014/main" id="{ACB46488-26F2-4832-8992-A2FEE61780F7}"/>
              </a:ext>
            </a:extLst>
          </p:cNvPr>
          <p:cNvSpPr/>
          <p:nvPr/>
        </p:nvSpPr>
        <p:spPr>
          <a:xfrm>
            <a:off x="7434223" y="1913361"/>
            <a:ext cx="3455987" cy="405940"/>
          </a:xfrm>
          <a:prstGeom prst="rect">
            <a:avLst/>
          </a:prstGeom>
          <a:solidFill>
            <a:srgbClr val="39BD3D"/>
          </a:solidFill>
          <a:ln w="9525">
            <a:solidFill>
              <a:srgbClr val="39BD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0">
              <a:lnSpc>
                <a:spcPct val="150000"/>
              </a:lnSpc>
              <a:defRPr/>
            </a:pPr>
            <a:r>
              <a:rPr lang="en-US" altLang="ko-KR" sz="1200" b="1" kern="0">
                <a:solidFill>
                  <a:prstClr val="white"/>
                </a:solidFill>
                <a:latin typeface="Arial" panose="020B0604020202020204" pitchFamily="34" charset="0"/>
                <a:ea typeface="Malgun Gothic" panose="020B0503020000020004" pitchFamily="34" charset="-127"/>
                <a:cs typeface="Arial" panose="020B0604020202020204" pitchFamily="34" charset="0"/>
              </a:rPr>
              <a:t>Check POINT</a:t>
            </a:r>
          </a:p>
        </p:txBody>
      </p:sp>
      <p:pic>
        <p:nvPicPr>
          <p:cNvPr id="5" name="Picture 5" descr="Chart, bar chart&#10;&#10;Description automatically generated">
            <a:extLst>
              <a:ext uri="{FF2B5EF4-FFF2-40B4-BE49-F238E27FC236}">
                <a16:creationId xmlns:a16="http://schemas.microsoft.com/office/drawing/2014/main" id="{1C2D4BD7-C20F-484F-8F60-A7F41B3CD736}"/>
              </a:ext>
            </a:extLst>
          </p:cNvPr>
          <p:cNvPicPr>
            <a:picLocks noChangeAspect="1"/>
          </p:cNvPicPr>
          <p:nvPr/>
        </p:nvPicPr>
        <p:blipFill>
          <a:blip r:embed="rId2"/>
          <a:stretch>
            <a:fillRect/>
          </a:stretch>
        </p:blipFill>
        <p:spPr>
          <a:xfrm>
            <a:off x="1006231" y="1953488"/>
            <a:ext cx="6308968" cy="3903993"/>
          </a:xfrm>
          <a:prstGeom prst="rect">
            <a:avLst/>
          </a:prstGeom>
        </p:spPr>
      </p:pic>
      <p:sp>
        <p:nvSpPr>
          <p:cNvPr id="7" name="직사각형 74">
            <a:extLst>
              <a:ext uri="{FF2B5EF4-FFF2-40B4-BE49-F238E27FC236}">
                <a16:creationId xmlns:a16="http://schemas.microsoft.com/office/drawing/2014/main" id="{9D5340D7-13DE-4676-A0DC-0E0482CEA385}"/>
              </a:ext>
            </a:extLst>
          </p:cNvPr>
          <p:cNvSpPr/>
          <p:nvPr/>
        </p:nvSpPr>
        <p:spPr>
          <a:xfrm>
            <a:off x="7434224" y="2436775"/>
            <a:ext cx="3455987" cy="3417471"/>
          </a:xfrm>
          <a:prstGeom prst="rect">
            <a:avLst/>
          </a:prstGeom>
          <a:solidFill>
            <a:srgbClr val="FAFAFA">
              <a:alpha val="20000"/>
            </a:srgbClr>
          </a:solidFill>
          <a:ln w="9525">
            <a:solidFill>
              <a:srgbClr val="39BD3D"/>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marL="285750" indent="-285750">
              <a:buFont typeface="Arial"/>
              <a:buChar char="•"/>
            </a:pPr>
            <a:r>
              <a:rPr lang="en-US">
                <a:solidFill>
                  <a:schemeClr val="tx1"/>
                </a:solidFill>
                <a:ea typeface="+mn-lt"/>
                <a:cs typeface="+mn-lt"/>
              </a:rPr>
              <a:t>Here we show the Renewable resources and Fossil Fuels produced by each country's land area.  </a:t>
            </a:r>
            <a:endParaRPr lang="en-US">
              <a:ea typeface="+mn-lt"/>
              <a:cs typeface="+mn-lt"/>
            </a:endParaRPr>
          </a:p>
          <a:p>
            <a:pPr marL="285750" indent="-285750">
              <a:buFont typeface="Arial"/>
              <a:buChar char="•"/>
            </a:pPr>
            <a:endParaRPr lang="en-US">
              <a:ea typeface="+mn-lt"/>
              <a:cs typeface="+mn-lt"/>
            </a:endParaRPr>
          </a:p>
          <a:p>
            <a:pPr marL="285750" indent="-285750">
              <a:buFont typeface="Arial"/>
              <a:buChar char="•"/>
            </a:pPr>
            <a:r>
              <a:rPr lang="en-US">
                <a:solidFill>
                  <a:schemeClr val="tx1"/>
                </a:solidFill>
                <a:ea typeface="+mn-lt"/>
                <a:cs typeface="+mn-lt"/>
              </a:rPr>
              <a:t>There is not a significant correlation between land area and type of energy produced. </a:t>
            </a:r>
            <a:endParaRPr lang="en-US">
              <a:solidFill>
                <a:srgbClr val="FFFFFF"/>
              </a:solidFill>
              <a:latin typeface="Calibri"/>
              <a:ea typeface="Malgun Gothic" panose="020B0503020000020004" pitchFamily="34" charset="-127"/>
              <a:cs typeface="Calibri"/>
            </a:endParaRPr>
          </a:p>
        </p:txBody>
      </p:sp>
    </p:spTree>
    <p:extLst>
      <p:ext uri="{BB962C8B-B14F-4D97-AF65-F5344CB8AC3E}">
        <p14:creationId xmlns:p14="http://schemas.microsoft.com/office/powerpoint/2010/main" val="40333733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직사각형 68">
            <a:extLst>
              <a:ext uri="{FF2B5EF4-FFF2-40B4-BE49-F238E27FC236}">
                <a16:creationId xmlns:a16="http://schemas.microsoft.com/office/drawing/2014/main" id="{B941CAB8-2A9E-4F88-98EF-58887BC6A990}"/>
              </a:ext>
            </a:extLst>
          </p:cNvPr>
          <p:cNvSpPr/>
          <p:nvPr/>
        </p:nvSpPr>
        <p:spPr>
          <a:xfrm>
            <a:off x="0" y="0"/>
            <a:ext cx="12192000" cy="146301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latinLnBrk="0">
              <a:defRPr/>
            </a:pPr>
            <a:r>
              <a:rPr lang="en-US" altLang="ko-KR" sz="2400" b="1" i="1" kern="0">
                <a:solidFill>
                  <a:schemeClr val="tx1"/>
                </a:solidFill>
                <a:latin typeface="Arial" panose="020B0604020202020204" pitchFamily="34" charset="0"/>
                <a:ea typeface="Malgun Gothic" panose="020B0503020000020004" pitchFamily="34" charset="-127"/>
                <a:cs typeface="Arial" panose="020B0604020202020204" pitchFamily="34" charset="0"/>
              </a:rPr>
              <a:t>Do countries with a higher GDP use </a:t>
            </a:r>
          </a:p>
          <a:p>
            <a:pPr algn="ctr" latinLnBrk="0">
              <a:defRPr/>
            </a:pPr>
            <a:r>
              <a:rPr lang="en-US" altLang="ko-KR" sz="2400" b="1" i="1" kern="0">
                <a:solidFill>
                  <a:schemeClr val="tx1"/>
                </a:solidFill>
                <a:latin typeface="Arial" panose="020B0604020202020204" pitchFamily="34" charset="0"/>
                <a:ea typeface="Malgun Gothic" panose="020B0503020000020004" pitchFamily="34" charset="-127"/>
                <a:cs typeface="Arial" panose="020B0604020202020204" pitchFamily="34" charset="0"/>
              </a:rPr>
              <a:t>more renewable energy sources instead of fossil fuels? </a:t>
            </a:r>
          </a:p>
          <a:p>
            <a:pPr algn="ctr" latinLnBrk="0">
              <a:lnSpc>
                <a:spcPct val="250000"/>
              </a:lnSpc>
              <a:defRPr/>
            </a:pPr>
            <a:endParaRPr lang="en-US" altLang="ko-KR" sz="700" kern="0">
              <a:solidFill>
                <a:schemeClr val="tx1"/>
              </a:solidFill>
              <a:latin typeface="Arial" panose="020B0604020202020204" pitchFamily="34" charset="0"/>
              <a:ea typeface="Malgun Gothic" panose="020B0503020000020004" pitchFamily="34" charset="-127"/>
              <a:cs typeface="Arial" panose="020B0604020202020204" pitchFamily="34" charset="0"/>
            </a:endParaRPr>
          </a:p>
        </p:txBody>
      </p:sp>
      <p:pic>
        <p:nvPicPr>
          <p:cNvPr id="12" name="Picture 12" descr="Chart, histogram&#10;&#10;Description automatically generated">
            <a:extLst>
              <a:ext uri="{FF2B5EF4-FFF2-40B4-BE49-F238E27FC236}">
                <a16:creationId xmlns:a16="http://schemas.microsoft.com/office/drawing/2014/main" id="{146B46D9-9430-4E7F-B401-215114C41E5B}"/>
              </a:ext>
            </a:extLst>
          </p:cNvPr>
          <p:cNvPicPr>
            <a:picLocks noChangeAspect="1"/>
          </p:cNvPicPr>
          <p:nvPr/>
        </p:nvPicPr>
        <p:blipFill>
          <a:blip r:embed="rId2"/>
          <a:stretch>
            <a:fillRect/>
          </a:stretch>
        </p:blipFill>
        <p:spPr>
          <a:xfrm>
            <a:off x="1257300" y="1466822"/>
            <a:ext cx="6019800" cy="3724331"/>
          </a:xfrm>
          <a:prstGeom prst="rect">
            <a:avLst/>
          </a:prstGeom>
        </p:spPr>
      </p:pic>
      <p:graphicFrame>
        <p:nvGraphicFramePr>
          <p:cNvPr id="14" name="Table 13">
            <a:extLst>
              <a:ext uri="{FF2B5EF4-FFF2-40B4-BE49-F238E27FC236}">
                <a16:creationId xmlns:a16="http://schemas.microsoft.com/office/drawing/2014/main" id="{F4D07F55-A111-459C-B148-C8A931D96354}"/>
              </a:ext>
            </a:extLst>
          </p:cNvPr>
          <p:cNvGraphicFramePr>
            <a:graphicFrameLocks noGrp="1"/>
          </p:cNvGraphicFramePr>
          <p:nvPr>
            <p:extLst>
              <p:ext uri="{D42A27DB-BD31-4B8C-83A1-F6EECF244321}">
                <p14:modId xmlns:p14="http://schemas.microsoft.com/office/powerpoint/2010/main" val="1999511678"/>
              </p:ext>
            </p:extLst>
          </p:nvPr>
        </p:nvGraphicFramePr>
        <p:xfrm>
          <a:off x="7820025" y="1581150"/>
          <a:ext cx="2609850" cy="3143250"/>
        </p:xfrm>
        <a:graphic>
          <a:graphicData uri="http://schemas.openxmlformats.org/drawingml/2006/table">
            <a:tbl>
              <a:tblPr firstRow="1" bandRow="1">
                <a:tableStyleId>{5C22544A-7EE6-4342-B048-85BDC9FD1C3A}</a:tableStyleId>
              </a:tblPr>
              <a:tblGrid>
                <a:gridCol w="952500">
                  <a:extLst>
                    <a:ext uri="{9D8B030D-6E8A-4147-A177-3AD203B41FA5}">
                      <a16:colId xmlns:a16="http://schemas.microsoft.com/office/drawing/2014/main" val="2543560026"/>
                    </a:ext>
                  </a:extLst>
                </a:gridCol>
                <a:gridCol w="1657350">
                  <a:extLst>
                    <a:ext uri="{9D8B030D-6E8A-4147-A177-3AD203B41FA5}">
                      <a16:colId xmlns:a16="http://schemas.microsoft.com/office/drawing/2014/main" val="382588705"/>
                    </a:ext>
                  </a:extLst>
                </a:gridCol>
              </a:tblGrid>
              <a:tr h="285750">
                <a:tc>
                  <a:txBody>
                    <a:bodyPr/>
                    <a:lstStyle/>
                    <a:p>
                      <a:pPr fontAlgn="base"/>
                      <a:r>
                        <a:rPr lang="en-US" sz="1100">
                          <a:effectLst/>
                        </a:rPr>
                        <a:t>GDP Rank​</a:t>
                      </a:r>
                      <a:endParaRPr lang="en-US" b="1">
                        <a:solidFill>
                          <a:srgbClr val="FFFFFF"/>
                        </a:solidFill>
                        <a:effectLst/>
                      </a:endParaRPr>
                    </a:p>
                  </a:txBody>
                  <a:tcPr/>
                </a:tc>
                <a:tc>
                  <a:txBody>
                    <a:bodyPr/>
                    <a:lstStyle/>
                    <a:p>
                      <a:pPr algn="ctr" fontAlgn="base"/>
                      <a:r>
                        <a:rPr lang="en-US" sz="1100">
                          <a:effectLst/>
                        </a:rPr>
                        <a:t>Country​</a:t>
                      </a:r>
                      <a:endParaRPr lang="en-US" b="1">
                        <a:solidFill>
                          <a:srgbClr val="FFFFFF"/>
                        </a:solidFill>
                        <a:effectLst/>
                      </a:endParaRPr>
                    </a:p>
                  </a:txBody>
                  <a:tcPr/>
                </a:tc>
                <a:extLst>
                  <a:ext uri="{0D108BD9-81ED-4DB2-BD59-A6C34878D82A}">
                    <a16:rowId xmlns:a16="http://schemas.microsoft.com/office/drawing/2014/main" val="3868261259"/>
                  </a:ext>
                </a:extLst>
              </a:tr>
              <a:tr h="285750">
                <a:tc>
                  <a:txBody>
                    <a:bodyPr/>
                    <a:lstStyle/>
                    <a:p>
                      <a:pPr fontAlgn="base"/>
                      <a:r>
                        <a:rPr lang="en-US" sz="1100">
                          <a:effectLst/>
                        </a:rPr>
                        <a:t>1st​</a:t>
                      </a:r>
                      <a:endParaRPr lang="en-US">
                        <a:effectLst/>
                      </a:endParaRPr>
                    </a:p>
                  </a:txBody>
                  <a:tcPr/>
                </a:tc>
                <a:tc>
                  <a:txBody>
                    <a:bodyPr/>
                    <a:lstStyle/>
                    <a:p>
                      <a:pPr fontAlgn="base"/>
                      <a:r>
                        <a:rPr lang="en-US" sz="1100">
                          <a:effectLst/>
                        </a:rPr>
                        <a:t>Germany​</a:t>
                      </a:r>
                      <a:endParaRPr lang="en-US">
                        <a:effectLst/>
                      </a:endParaRPr>
                    </a:p>
                  </a:txBody>
                  <a:tcPr/>
                </a:tc>
                <a:extLst>
                  <a:ext uri="{0D108BD9-81ED-4DB2-BD59-A6C34878D82A}">
                    <a16:rowId xmlns:a16="http://schemas.microsoft.com/office/drawing/2014/main" val="2935539992"/>
                  </a:ext>
                </a:extLst>
              </a:tr>
              <a:tr h="285750">
                <a:tc>
                  <a:txBody>
                    <a:bodyPr/>
                    <a:lstStyle/>
                    <a:p>
                      <a:pPr fontAlgn="base"/>
                      <a:r>
                        <a:rPr lang="en-US" sz="1100">
                          <a:effectLst/>
                        </a:rPr>
                        <a:t>2nd​</a:t>
                      </a:r>
                      <a:endParaRPr lang="en-US">
                        <a:effectLst/>
                      </a:endParaRPr>
                    </a:p>
                  </a:txBody>
                  <a:tcPr/>
                </a:tc>
                <a:tc>
                  <a:txBody>
                    <a:bodyPr/>
                    <a:lstStyle/>
                    <a:p>
                      <a:pPr fontAlgn="base"/>
                      <a:r>
                        <a:rPr lang="en-US" sz="1100">
                          <a:effectLst/>
                        </a:rPr>
                        <a:t>United Kingdom​</a:t>
                      </a:r>
                      <a:endParaRPr lang="en-US">
                        <a:effectLst/>
                      </a:endParaRPr>
                    </a:p>
                  </a:txBody>
                  <a:tcPr/>
                </a:tc>
                <a:extLst>
                  <a:ext uri="{0D108BD9-81ED-4DB2-BD59-A6C34878D82A}">
                    <a16:rowId xmlns:a16="http://schemas.microsoft.com/office/drawing/2014/main" val="2906775642"/>
                  </a:ext>
                </a:extLst>
              </a:tr>
              <a:tr h="285750">
                <a:tc>
                  <a:txBody>
                    <a:bodyPr/>
                    <a:lstStyle/>
                    <a:p>
                      <a:pPr fontAlgn="base"/>
                      <a:r>
                        <a:rPr lang="en-US" sz="1100">
                          <a:effectLst/>
                        </a:rPr>
                        <a:t>3rd​</a:t>
                      </a:r>
                      <a:endParaRPr lang="en-US">
                        <a:effectLst/>
                      </a:endParaRPr>
                    </a:p>
                  </a:txBody>
                  <a:tcPr/>
                </a:tc>
                <a:tc>
                  <a:txBody>
                    <a:bodyPr/>
                    <a:lstStyle/>
                    <a:p>
                      <a:pPr fontAlgn="base"/>
                      <a:r>
                        <a:rPr lang="en-US" sz="1100">
                          <a:effectLst/>
                        </a:rPr>
                        <a:t>France​</a:t>
                      </a:r>
                      <a:endParaRPr lang="en-US">
                        <a:effectLst/>
                      </a:endParaRPr>
                    </a:p>
                  </a:txBody>
                  <a:tcPr/>
                </a:tc>
                <a:extLst>
                  <a:ext uri="{0D108BD9-81ED-4DB2-BD59-A6C34878D82A}">
                    <a16:rowId xmlns:a16="http://schemas.microsoft.com/office/drawing/2014/main" val="2871629862"/>
                  </a:ext>
                </a:extLst>
              </a:tr>
              <a:tr h="285750">
                <a:tc>
                  <a:txBody>
                    <a:bodyPr/>
                    <a:lstStyle/>
                    <a:p>
                      <a:pPr fontAlgn="base"/>
                      <a:r>
                        <a:rPr lang="en-US" sz="1100">
                          <a:effectLst/>
                        </a:rPr>
                        <a:t>4th​</a:t>
                      </a:r>
                      <a:endParaRPr lang="en-US">
                        <a:effectLst/>
                      </a:endParaRPr>
                    </a:p>
                  </a:txBody>
                  <a:tcPr/>
                </a:tc>
                <a:tc>
                  <a:txBody>
                    <a:bodyPr/>
                    <a:lstStyle/>
                    <a:p>
                      <a:pPr fontAlgn="base"/>
                      <a:r>
                        <a:rPr lang="en-US" sz="1100">
                          <a:effectLst/>
                        </a:rPr>
                        <a:t>Italy​</a:t>
                      </a:r>
                      <a:endParaRPr lang="en-US">
                        <a:effectLst/>
                      </a:endParaRPr>
                    </a:p>
                  </a:txBody>
                  <a:tcPr/>
                </a:tc>
                <a:extLst>
                  <a:ext uri="{0D108BD9-81ED-4DB2-BD59-A6C34878D82A}">
                    <a16:rowId xmlns:a16="http://schemas.microsoft.com/office/drawing/2014/main" val="2779490181"/>
                  </a:ext>
                </a:extLst>
              </a:tr>
              <a:tr h="285750">
                <a:tc>
                  <a:txBody>
                    <a:bodyPr/>
                    <a:lstStyle/>
                    <a:p>
                      <a:pPr fontAlgn="base"/>
                      <a:r>
                        <a:rPr lang="en-US" sz="1100">
                          <a:effectLst/>
                        </a:rPr>
                        <a:t>5th​</a:t>
                      </a:r>
                      <a:endParaRPr lang="en-US">
                        <a:effectLst/>
                      </a:endParaRPr>
                    </a:p>
                  </a:txBody>
                  <a:tcPr/>
                </a:tc>
                <a:tc>
                  <a:txBody>
                    <a:bodyPr/>
                    <a:lstStyle/>
                    <a:p>
                      <a:pPr fontAlgn="base"/>
                      <a:r>
                        <a:rPr lang="en-US" sz="1100">
                          <a:effectLst/>
                        </a:rPr>
                        <a:t>Spain​</a:t>
                      </a:r>
                      <a:endParaRPr lang="en-US">
                        <a:effectLst/>
                      </a:endParaRPr>
                    </a:p>
                  </a:txBody>
                  <a:tcPr/>
                </a:tc>
                <a:extLst>
                  <a:ext uri="{0D108BD9-81ED-4DB2-BD59-A6C34878D82A}">
                    <a16:rowId xmlns:a16="http://schemas.microsoft.com/office/drawing/2014/main" val="175831170"/>
                  </a:ext>
                </a:extLst>
              </a:tr>
              <a:tr h="285750">
                <a:tc>
                  <a:txBody>
                    <a:bodyPr/>
                    <a:lstStyle/>
                    <a:p>
                      <a:pPr fontAlgn="base"/>
                      <a:r>
                        <a:rPr lang="en-US" sz="1100">
                          <a:effectLst/>
                        </a:rPr>
                        <a:t>6th​</a:t>
                      </a:r>
                      <a:endParaRPr lang="en-US">
                        <a:effectLst/>
                      </a:endParaRPr>
                    </a:p>
                  </a:txBody>
                  <a:tcPr/>
                </a:tc>
                <a:tc>
                  <a:txBody>
                    <a:bodyPr/>
                    <a:lstStyle/>
                    <a:p>
                      <a:pPr fontAlgn="base"/>
                      <a:r>
                        <a:rPr lang="en-US" sz="1100">
                          <a:effectLst/>
                        </a:rPr>
                        <a:t>Netherlands​</a:t>
                      </a:r>
                      <a:endParaRPr lang="en-US">
                        <a:effectLst/>
                      </a:endParaRPr>
                    </a:p>
                  </a:txBody>
                  <a:tcPr/>
                </a:tc>
                <a:extLst>
                  <a:ext uri="{0D108BD9-81ED-4DB2-BD59-A6C34878D82A}">
                    <a16:rowId xmlns:a16="http://schemas.microsoft.com/office/drawing/2014/main" val="2624213181"/>
                  </a:ext>
                </a:extLst>
              </a:tr>
              <a:tr h="285750">
                <a:tc>
                  <a:txBody>
                    <a:bodyPr/>
                    <a:lstStyle/>
                    <a:p>
                      <a:pPr fontAlgn="base"/>
                      <a:r>
                        <a:rPr lang="en-US" sz="1100">
                          <a:effectLst/>
                        </a:rPr>
                        <a:t>7th​</a:t>
                      </a:r>
                      <a:endParaRPr lang="en-US">
                        <a:effectLst/>
                      </a:endParaRPr>
                    </a:p>
                  </a:txBody>
                  <a:tcPr/>
                </a:tc>
                <a:tc>
                  <a:txBody>
                    <a:bodyPr/>
                    <a:lstStyle/>
                    <a:p>
                      <a:pPr fontAlgn="base"/>
                      <a:r>
                        <a:rPr lang="en-US" sz="1100">
                          <a:effectLst/>
                        </a:rPr>
                        <a:t>Turkey​</a:t>
                      </a:r>
                      <a:endParaRPr lang="en-US">
                        <a:effectLst/>
                      </a:endParaRPr>
                    </a:p>
                  </a:txBody>
                  <a:tcPr/>
                </a:tc>
                <a:extLst>
                  <a:ext uri="{0D108BD9-81ED-4DB2-BD59-A6C34878D82A}">
                    <a16:rowId xmlns:a16="http://schemas.microsoft.com/office/drawing/2014/main" val="801137302"/>
                  </a:ext>
                </a:extLst>
              </a:tr>
              <a:tr h="285750">
                <a:tc>
                  <a:txBody>
                    <a:bodyPr/>
                    <a:lstStyle/>
                    <a:p>
                      <a:pPr fontAlgn="base"/>
                      <a:r>
                        <a:rPr lang="en-US" sz="1100">
                          <a:effectLst/>
                        </a:rPr>
                        <a:t>8th​</a:t>
                      </a:r>
                      <a:endParaRPr lang="en-US">
                        <a:effectLst/>
                      </a:endParaRPr>
                    </a:p>
                  </a:txBody>
                  <a:tcPr/>
                </a:tc>
                <a:tc>
                  <a:txBody>
                    <a:bodyPr/>
                    <a:lstStyle/>
                    <a:p>
                      <a:pPr fontAlgn="base"/>
                      <a:r>
                        <a:rPr lang="en-US" sz="1100">
                          <a:effectLst/>
                        </a:rPr>
                        <a:t>Switzerland​</a:t>
                      </a:r>
                      <a:endParaRPr lang="en-US">
                        <a:effectLst/>
                      </a:endParaRPr>
                    </a:p>
                  </a:txBody>
                  <a:tcPr/>
                </a:tc>
                <a:extLst>
                  <a:ext uri="{0D108BD9-81ED-4DB2-BD59-A6C34878D82A}">
                    <a16:rowId xmlns:a16="http://schemas.microsoft.com/office/drawing/2014/main" val="3305982450"/>
                  </a:ext>
                </a:extLst>
              </a:tr>
              <a:tr h="285750">
                <a:tc>
                  <a:txBody>
                    <a:bodyPr/>
                    <a:lstStyle/>
                    <a:p>
                      <a:pPr fontAlgn="base"/>
                      <a:r>
                        <a:rPr lang="en-US" sz="1100">
                          <a:effectLst/>
                        </a:rPr>
                        <a:t>9th​</a:t>
                      </a:r>
                      <a:endParaRPr lang="en-US">
                        <a:effectLst/>
                      </a:endParaRPr>
                    </a:p>
                  </a:txBody>
                  <a:tcPr/>
                </a:tc>
                <a:tc>
                  <a:txBody>
                    <a:bodyPr/>
                    <a:lstStyle/>
                    <a:p>
                      <a:pPr fontAlgn="base"/>
                      <a:r>
                        <a:rPr lang="en-US" sz="1100">
                          <a:effectLst/>
                        </a:rPr>
                        <a:t>Poland​</a:t>
                      </a:r>
                      <a:endParaRPr lang="en-US">
                        <a:effectLst/>
                      </a:endParaRPr>
                    </a:p>
                  </a:txBody>
                  <a:tcPr/>
                </a:tc>
                <a:extLst>
                  <a:ext uri="{0D108BD9-81ED-4DB2-BD59-A6C34878D82A}">
                    <a16:rowId xmlns:a16="http://schemas.microsoft.com/office/drawing/2014/main" val="1008111156"/>
                  </a:ext>
                </a:extLst>
              </a:tr>
              <a:tr h="285750">
                <a:tc>
                  <a:txBody>
                    <a:bodyPr/>
                    <a:lstStyle/>
                    <a:p>
                      <a:pPr fontAlgn="base"/>
                      <a:r>
                        <a:rPr lang="en-US" sz="1100">
                          <a:effectLst/>
                        </a:rPr>
                        <a:t>10th​</a:t>
                      </a:r>
                      <a:endParaRPr lang="en-US">
                        <a:effectLst/>
                      </a:endParaRPr>
                    </a:p>
                  </a:txBody>
                  <a:tcPr/>
                </a:tc>
                <a:tc>
                  <a:txBody>
                    <a:bodyPr/>
                    <a:lstStyle/>
                    <a:p>
                      <a:pPr fontAlgn="base"/>
                      <a:r>
                        <a:rPr lang="en-US" sz="1100">
                          <a:effectLst/>
                        </a:rPr>
                        <a:t>Belgium​</a:t>
                      </a:r>
                      <a:endParaRPr lang="en-US">
                        <a:effectLst/>
                      </a:endParaRPr>
                    </a:p>
                  </a:txBody>
                  <a:tcPr/>
                </a:tc>
                <a:extLst>
                  <a:ext uri="{0D108BD9-81ED-4DB2-BD59-A6C34878D82A}">
                    <a16:rowId xmlns:a16="http://schemas.microsoft.com/office/drawing/2014/main" val="2951747348"/>
                  </a:ext>
                </a:extLst>
              </a:tr>
            </a:tbl>
          </a:graphicData>
        </a:graphic>
      </p:graphicFrame>
      <p:grpSp>
        <p:nvGrpSpPr>
          <p:cNvPr id="18" name="Group 17">
            <a:extLst>
              <a:ext uri="{FF2B5EF4-FFF2-40B4-BE49-F238E27FC236}">
                <a16:creationId xmlns:a16="http://schemas.microsoft.com/office/drawing/2014/main" id="{AC6EB438-174D-49D7-AB1F-B3655707634B}"/>
              </a:ext>
            </a:extLst>
          </p:cNvPr>
          <p:cNvGrpSpPr/>
          <p:nvPr/>
        </p:nvGrpSpPr>
        <p:grpSpPr>
          <a:xfrm>
            <a:off x="903654" y="5289696"/>
            <a:ext cx="10392081" cy="1338583"/>
            <a:chOff x="620588" y="5289696"/>
            <a:chExt cx="10392081" cy="1338583"/>
          </a:xfrm>
        </p:grpSpPr>
        <p:sp>
          <p:nvSpPr>
            <p:cNvPr id="16" name="직사각형 75">
              <a:extLst>
                <a:ext uri="{FF2B5EF4-FFF2-40B4-BE49-F238E27FC236}">
                  <a16:creationId xmlns:a16="http://schemas.microsoft.com/office/drawing/2014/main" id="{9221732E-7D2D-48AB-822B-240B00758ECF}"/>
                </a:ext>
              </a:extLst>
            </p:cNvPr>
            <p:cNvSpPr/>
            <p:nvPr/>
          </p:nvSpPr>
          <p:spPr>
            <a:xfrm rot="16200000">
              <a:off x="117414" y="5809011"/>
              <a:ext cx="1322442" cy="316093"/>
            </a:xfrm>
            <a:prstGeom prst="rect">
              <a:avLst/>
            </a:prstGeom>
            <a:solidFill>
              <a:srgbClr val="39BD3D"/>
            </a:solidFill>
            <a:ln w="9525">
              <a:solidFill>
                <a:srgbClr val="39BD3D"/>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latinLnBrk="0">
                <a:lnSpc>
                  <a:spcPct val="150000"/>
                </a:lnSpc>
                <a:defRPr/>
              </a:pPr>
              <a:r>
                <a:rPr lang="en-US" altLang="ko-KR" sz="1200" b="1" kern="0">
                  <a:latin typeface="Arial" panose="020B0604020202020204" pitchFamily="34" charset="0"/>
                  <a:ea typeface="Malgun Gothic" panose="020B0503020000020004" pitchFamily="34" charset="-127"/>
                  <a:cs typeface="Arial" panose="020B0604020202020204" pitchFamily="34" charset="0"/>
                </a:rPr>
                <a:t>Check POINT</a:t>
              </a:r>
            </a:p>
          </p:txBody>
        </p:sp>
        <p:sp>
          <p:nvSpPr>
            <p:cNvPr id="17" name="직사각형 74">
              <a:extLst>
                <a:ext uri="{FF2B5EF4-FFF2-40B4-BE49-F238E27FC236}">
                  <a16:creationId xmlns:a16="http://schemas.microsoft.com/office/drawing/2014/main" id="{DCEA7094-F6C6-44F4-88D8-5FE2C3B4D779}"/>
                </a:ext>
              </a:extLst>
            </p:cNvPr>
            <p:cNvSpPr/>
            <p:nvPr/>
          </p:nvSpPr>
          <p:spPr>
            <a:xfrm>
              <a:off x="991760" y="5289696"/>
              <a:ext cx="10020909" cy="1326856"/>
            </a:xfrm>
            <a:prstGeom prst="rect">
              <a:avLst/>
            </a:prstGeom>
            <a:solidFill>
              <a:srgbClr val="FAFAFA">
                <a:alpha val="20000"/>
              </a:srgbClr>
            </a:solidFill>
            <a:ln w="9525">
              <a:solidFill>
                <a:srgbClr val="39BD3D"/>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marL="285750" indent="-285750">
                <a:buFont typeface="Arial"/>
                <a:buChar char="•"/>
                <a:defRPr/>
              </a:pPr>
              <a:r>
                <a:rPr lang="en-US">
                  <a:solidFill>
                    <a:schemeClr val="tx1"/>
                  </a:solidFill>
                  <a:latin typeface="Abadi"/>
                  <a:ea typeface="Malgun Gothic"/>
                  <a:cs typeface="Arial"/>
                </a:rPr>
                <a:t>With Germany being an extreme case, the higher GDP countries do use more renewable energy sources compared to fossil fuels.</a:t>
              </a:r>
              <a:endParaRPr lang="en-US">
                <a:solidFill>
                  <a:schemeClr val="tx1"/>
                </a:solidFill>
                <a:latin typeface="Abadi"/>
                <a:ea typeface="+mn-lt"/>
                <a:cs typeface="+mn-lt"/>
              </a:endParaRPr>
            </a:p>
          </p:txBody>
        </p:sp>
      </p:grpSp>
    </p:spTree>
    <p:extLst>
      <p:ext uri="{BB962C8B-B14F-4D97-AF65-F5344CB8AC3E}">
        <p14:creationId xmlns:p14="http://schemas.microsoft.com/office/powerpoint/2010/main" val="32959055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직사각형 68">
            <a:extLst>
              <a:ext uri="{FF2B5EF4-FFF2-40B4-BE49-F238E27FC236}">
                <a16:creationId xmlns:a16="http://schemas.microsoft.com/office/drawing/2014/main" id="{99D01B14-B9B6-4E71-B802-C2CFC0D2C7F3}"/>
              </a:ext>
            </a:extLst>
          </p:cNvPr>
          <p:cNvSpPr/>
          <p:nvPr/>
        </p:nvSpPr>
        <p:spPr>
          <a:xfrm>
            <a:off x="0" y="0"/>
            <a:ext cx="12192000" cy="9721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defRPr/>
            </a:pPr>
            <a:r>
              <a:rPr lang="en-US" sz="2400" b="1" i="1" kern="0">
                <a:solidFill>
                  <a:schemeClr val="tx1"/>
                </a:solidFill>
                <a:latin typeface="Arial" panose="020B0604020202020204" pitchFamily="34" charset="0"/>
                <a:ea typeface="Malgun Gothic" panose="020B0503020000020004" pitchFamily="34" charset="-127"/>
                <a:cs typeface="Arial" panose="020B0604020202020204" pitchFamily="34" charset="0"/>
              </a:rPr>
              <a:t>At what point will renewables outpace fossil fuels?</a:t>
            </a:r>
            <a:endParaRPr lang="en-US">
              <a:solidFill>
                <a:schemeClr val="tx1"/>
              </a:solidFill>
              <a:latin typeface="Arial" panose="020B0604020202020204" pitchFamily="34" charset="0"/>
              <a:cs typeface="Arial" panose="020B0604020202020204" pitchFamily="34" charset="0"/>
            </a:endParaRPr>
          </a:p>
        </p:txBody>
      </p:sp>
      <p:pic>
        <p:nvPicPr>
          <p:cNvPr id="3" name="Picture 2" descr="Chart, line chart&#10;&#10;Description automatically generated">
            <a:extLst>
              <a:ext uri="{FF2B5EF4-FFF2-40B4-BE49-F238E27FC236}">
                <a16:creationId xmlns:a16="http://schemas.microsoft.com/office/drawing/2014/main" id="{0D449936-E1C4-4752-B74D-01BD76D8170E}"/>
              </a:ext>
            </a:extLst>
          </p:cNvPr>
          <p:cNvPicPr>
            <a:picLocks noChangeAspect="1"/>
          </p:cNvPicPr>
          <p:nvPr/>
        </p:nvPicPr>
        <p:blipFill>
          <a:blip r:embed="rId2"/>
          <a:stretch>
            <a:fillRect/>
          </a:stretch>
        </p:blipFill>
        <p:spPr>
          <a:xfrm>
            <a:off x="1311714" y="1713679"/>
            <a:ext cx="5507891" cy="4402405"/>
          </a:xfrm>
          <a:prstGeom prst="rect">
            <a:avLst/>
          </a:prstGeom>
        </p:spPr>
      </p:pic>
      <p:sp>
        <p:nvSpPr>
          <p:cNvPr id="5" name="직사각형 74">
            <a:extLst>
              <a:ext uri="{FF2B5EF4-FFF2-40B4-BE49-F238E27FC236}">
                <a16:creationId xmlns:a16="http://schemas.microsoft.com/office/drawing/2014/main" id="{10209B84-AAC6-4066-BA80-A19C55319435}"/>
              </a:ext>
            </a:extLst>
          </p:cNvPr>
          <p:cNvSpPr/>
          <p:nvPr/>
        </p:nvSpPr>
        <p:spPr>
          <a:xfrm>
            <a:off x="7434224" y="2446300"/>
            <a:ext cx="3455987" cy="3417471"/>
          </a:xfrm>
          <a:prstGeom prst="rect">
            <a:avLst/>
          </a:prstGeom>
          <a:solidFill>
            <a:srgbClr val="FAFAFA">
              <a:alpha val="20000"/>
            </a:srgbClr>
          </a:solidFill>
          <a:ln w="9525">
            <a:solidFill>
              <a:srgbClr val="39BD3D"/>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marL="285750" indent="-285750">
              <a:buFont typeface="Arial"/>
              <a:buChar char="•"/>
            </a:pPr>
            <a:r>
              <a:rPr lang="en-US">
                <a:solidFill>
                  <a:schemeClr val="tx1"/>
                </a:solidFill>
                <a:ea typeface="+mn-lt"/>
                <a:cs typeface="+mn-lt"/>
              </a:rPr>
              <a:t>Renewable energy produced has been exponentially increasing since 1990 with fossil fuel production declining at a similar rate since the late 90's.</a:t>
            </a:r>
          </a:p>
          <a:p>
            <a:pPr marL="285750" indent="-285750">
              <a:buFont typeface="Arial"/>
              <a:buChar char="•"/>
            </a:pPr>
            <a:endParaRPr lang="en-US">
              <a:ea typeface="+mn-lt"/>
              <a:cs typeface="+mn-lt"/>
            </a:endParaRPr>
          </a:p>
          <a:p>
            <a:pPr marL="285750" indent="-285750">
              <a:buFont typeface="Arial"/>
              <a:buChar char="•"/>
            </a:pPr>
            <a:r>
              <a:rPr lang="en-US">
                <a:solidFill>
                  <a:schemeClr val="tx1"/>
                </a:solidFill>
                <a:ea typeface="+mn-lt"/>
                <a:cs typeface="+mn-lt"/>
              </a:rPr>
              <a:t>Renewable production surpassed fossil fuels around 2016 and the trend has been continuing since</a:t>
            </a:r>
            <a:endParaRPr lang="en-US">
              <a:solidFill>
                <a:schemeClr val="tx1"/>
              </a:solidFill>
              <a:latin typeface="Calibri"/>
              <a:ea typeface="Malgun Gothic" panose="020B0503020000020004" pitchFamily="34" charset="-127"/>
              <a:cs typeface="Calibri"/>
            </a:endParaRPr>
          </a:p>
        </p:txBody>
      </p:sp>
      <p:sp>
        <p:nvSpPr>
          <p:cNvPr id="7" name="직사각형 75">
            <a:extLst>
              <a:ext uri="{FF2B5EF4-FFF2-40B4-BE49-F238E27FC236}">
                <a16:creationId xmlns:a16="http://schemas.microsoft.com/office/drawing/2014/main" id="{14D3AE28-1BAF-411F-ABDC-D09A5A6C470F}"/>
              </a:ext>
            </a:extLst>
          </p:cNvPr>
          <p:cNvSpPr/>
          <p:nvPr/>
        </p:nvSpPr>
        <p:spPr>
          <a:xfrm>
            <a:off x="7434223" y="1913361"/>
            <a:ext cx="3455987" cy="405940"/>
          </a:xfrm>
          <a:prstGeom prst="rect">
            <a:avLst/>
          </a:prstGeom>
          <a:solidFill>
            <a:srgbClr val="39BD3D"/>
          </a:solidFill>
          <a:ln w="9525">
            <a:solidFill>
              <a:srgbClr val="39BD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0">
              <a:lnSpc>
                <a:spcPct val="150000"/>
              </a:lnSpc>
              <a:defRPr/>
            </a:pPr>
            <a:r>
              <a:rPr lang="en-US" altLang="ko-KR" sz="1200" b="1" kern="0">
                <a:solidFill>
                  <a:prstClr val="white"/>
                </a:solidFill>
                <a:latin typeface="Arial" panose="020B0604020202020204" pitchFamily="34" charset="0"/>
                <a:ea typeface="Malgun Gothic" panose="020B0503020000020004" pitchFamily="34" charset="-127"/>
                <a:cs typeface="Arial" panose="020B0604020202020204" pitchFamily="34" charset="0"/>
              </a:rPr>
              <a:t>Check POINT</a:t>
            </a:r>
          </a:p>
        </p:txBody>
      </p:sp>
    </p:spTree>
    <p:extLst>
      <p:ext uri="{BB962C8B-B14F-4D97-AF65-F5344CB8AC3E}">
        <p14:creationId xmlns:p14="http://schemas.microsoft.com/office/powerpoint/2010/main" val="25175460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9" descr="Chart, scatter chart&#10;&#10;Description automatically generated">
            <a:extLst>
              <a:ext uri="{FF2B5EF4-FFF2-40B4-BE49-F238E27FC236}">
                <a16:creationId xmlns:a16="http://schemas.microsoft.com/office/drawing/2014/main" id="{9BF8F21B-8DDB-4645-A751-5871F868A182}"/>
              </a:ext>
            </a:extLst>
          </p:cNvPr>
          <p:cNvPicPr>
            <a:picLocks noChangeAspect="1"/>
          </p:cNvPicPr>
          <p:nvPr/>
        </p:nvPicPr>
        <p:blipFill>
          <a:blip r:embed="rId2"/>
          <a:stretch>
            <a:fillRect/>
          </a:stretch>
        </p:blipFill>
        <p:spPr>
          <a:xfrm>
            <a:off x="1454589" y="1713679"/>
            <a:ext cx="5505450" cy="4413885"/>
          </a:xfrm>
          <a:prstGeom prst="rect">
            <a:avLst/>
          </a:prstGeom>
        </p:spPr>
      </p:pic>
      <p:sp>
        <p:nvSpPr>
          <p:cNvPr id="2" name="직사각형 68">
            <a:extLst>
              <a:ext uri="{FF2B5EF4-FFF2-40B4-BE49-F238E27FC236}">
                <a16:creationId xmlns:a16="http://schemas.microsoft.com/office/drawing/2014/main" id="{99D01B14-B9B6-4E71-B802-C2CFC0D2C7F3}"/>
              </a:ext>
            </a:extLst>
          </p:cNvPr>
          <p:cNvSpPr/>
          <p:nvPr/>
        </p:nvSpPr>
        <p:spPr>
          <a:xfrm>
            <a:off x="0" y="0"/>
            <a:ext cx="12192000" cy="9721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defRPr/>
            </a:pPr>
            <a:r>
              <a:rPr lang="en-US" sz="2400" b="1" i="1" kern="0">
                <a:solidFill>
                  <a:schemeClr val="tx1"/>
                </a:solidFill>
                <a:latin typeface="Arial" panose="020B0604020202020204" pitchFamily="34" charset="0"/>
                <a:ea typeface="Malgun Gothic" panose="020B0503020000020004" pitchFamily="34" charset="-127"/>
                <a:cs typeface="Arial" panose="020B0604020202020204" pitchFamily="34" charset="0"/>
              </a:rPr>
              <a:t>At what point will renewables outpace fossil fuels?</a:t>
            </a:r>
            <a:endParaRPr lang="en-US">
              <a:solidFill>
                <a:schemeClr val="tx1"/>
              </a:solidFill>
              <a:latin typeface="Arial" panose="020B0604020202020204" pitchFamily="34" charset="0"/>
              <a:cs typeface="Arial" panose="020B0604020202020204" pitchFamily="34" charset="0"/>
            </a:endParaRPr>
          </a:p>
        </p:txBody>
      </p:sp>
      <p:sp>
        <p:nvSpPr>
          <p:cNvPr id="5" name="직사각형 74">
            <a:extLst>
              <a:ext uri="{FF2B5EF4-FFF2-40B4-BE49-F238E27FC236}">
                <a16:creationId xmlns:a16="http://schemas.microsoft.com/office/drawing/2014/main" id="{10209B84-AAC6-4066-BA80-A19C55319435}"/>
              </a:ext>
            </a:extLst>
          </p:cNvPr>
          <p:cNvSpPr/>
          <p:nvPr/>
        </p:nvSpPr>
        <p:spPr>
          <a:xfrm>
            <a:off x="7434224" y="2446300"/>
            <a:ext cx="3455987" cy="3417471"/>
          </a:xfrm>
          <a:prstGeom prst="rect">
            <a:avLst/>
          </a:prstGeom>
          <a:solidFill>
            <a:srgbClr val="FAFAFA">
              <a:alpha val="20000"/>
            </a:srgbClr>
          </a:solidFill>
          <a:ln w="9525">
            <a:solidFill>
              <a:srgbClr val="39BD3D"/>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marL="285750" indent="-285750">
              <a:buFont typeface="Arial"/>
              <a:buChar char="•"/>
            </a:pPr>
            <a:r>
              <a:rPr lang="en-US">
                <a:solidFill>
                  <a:schemeClr val="tx1"/>
                </a:solidFill>
                <a:latin typeface="Abadi"/>
                <a:ea typeface="+mn-lt"/>
                <a:cs typeface="+mn-lt"/>
              </a:rPr>
              <a:t>Using the SVM Model we can</a:t>
            </a:r>
            <a:br>
              <a:rPr lang="en-US">
                <a:solidFill>
                  <a:schemeClr val="tx1"/>
                </a:solidFill>
                <a:latin typeface="Abadi"/>
                <a:ea typeface="+mn-lt"/>
                <a:cs typeface="+mn-lt"/>
              </a:rPr>
            </a:br>
            <a:r>
              <a:rPr lang="en-US">
                <a:solidFill>
                  <a:schemeClr val="tx1"/>
                </a:solidFill>
                <a:latin typeface="Abadi"/>
                <a:ea typeface="+mn-lt"/>
                <a:cs typeface="+mn-lt"/>
              </a:rPr>
              <a:t>see the point when renewable</a:t>
            </a:r>
            <a:br>
              <a:rPr lang="en-US">
                <a:solidFill>
                  <a:schemeClr val="tx1"/>
                </a:solidFill>
                <a:latin typeface="Abadi"/>
                <a:ea typeface="+mn-lt"/>
                <a:cs typeface="+mn-lt"/>
              </a:rPr>
            </a:br>
            <a:r>
              <a:rPr lang="en-US">
                <a:solidFill>
                  <a:schemeClr val="tx1"/>
                </a:solidFill>
                <a:latin typeface="Abadi"/>
                <a:ea typeface="+mn-lt"/>
                <a:cs typeface="+mn-lt"/>
              </a:rPr>
              <a:t>energy production in terms of</a:t>
            </a:r>
            <a:br>
              <a:rPr lang="en-US">
                <a:solidFill>
                  <a:schemeClr val="tx1"/>
                </a:solidFill>
                <a:latin typeface="Abadi"/>
                <a:ea typeface="+mn-lt"/>
                <a:cs typeface="+mn-lt"/>
              </a:rPr>
            </a:br>
            <a:r>
              <a:rPr lang="en-US">
                <a:solidFill>
                  <a:schemeClr val="tx1"/>
                </a:solidFill>
                <a:latin typeface="Abadi"/>
                <a:ea typeface="+mn-lt"/>
                <a:cs typeface="+mn-lt"/>
              </a:rPr>
              <a:t>percentage of total production</a:t>
            </a:r>
            <a:br>
              <a:rPr lang="en-US">
                <a:solidFill>
                  <a:schemeClr val="tx1"/>
                </a:solidFill>
                <a:latin typeface="Abadi"/>
                <a:ea typeface="+mn-lt"/>
                <a:cs typeface="+mn-lt"/>
              </a:rPr>
            </a:br>
            <a:r>
              <a:rPr lang="en-US">
                <a:solidFill>
                  <a:schemeClr val="tx1"/>
                </a:solidFill>
                <a:latin typeface="Abadi"/>
                <a:ea typeface="+mn-lt"/>
                <a:cs typeface="+mn-lt"/>
              </a:rPr>
              <a:t>with point size showing us when it surpassed 50%</a:t>
            </a:r>
            <a:endParaRPr lang="en-US">
              <a:solidFill>
                <a:schemeClr val="tx1"/>
              </a:solidFill>
              <a:ea typeface="+mn-lt"/>
              <a:cs typeface="+mn-lt"/>
            </a:endParaRPr>
          </a:p>
          <a:p>
            <a:pPr marL="285750" indent="-285750">
              <a:buFont typeface="Arial"/>
              <a:buChar char="•"/>
            </a:pPr>
            <a:r>
              <a:rPr lang="en-US">
                <a:solidFill>
                  <a:schemeClr val="tx1"/>
                </a:solidFill>
                <a:latin typeface="Abadi"/>
                <a:ea typeface="+mn-lt"/>
                <a:cs typeface="+mn-lt"/>
              </a:rPr>
              <a:t>This graph is showing us that</a:t>
            </a:r>
            <a:br>
              <a:rPr lang="en-US">
                <a:solidFill>
                  <a:schemeClr val="tx1"/>
                </a:solidFill>
                <a:latin typeface="Abadi"/>
                <a:ea typeface="+mn-lt"/>
                <a:cs typeface="+mn-lt"/>
              </a:rPr>
            </a:br>
            <a:r>
              <a:rPr lang="en-US">
                <a:solidFill>
                  <a:schemeClr val="tx1"/>
                </a:solidFill>
                <a:latin typeface="Abadi"/>
                <a:ea typeface="+mn-lt"/>
                <a:cs typeface="+mn-lt"/>
              </a:rPr>
              <a:t> renewables surpassed 50% </a:t>
            </a:r>
            <a:br>
              <a:rPr lang="en-US">
                <a:solidFill>
                  <a:schemeClr val="tx1"/>
                </a:solidFill>
                <a:latin typeface="Abadi"/>
                <a:ea typeface="+mn-lt"/>
                <a:cs typeface="+mn-lt"/>
              </a:rPr>
            </a:br>
            <a:r>
              <a:rPr lang="en-US">
                <a:solidFill>
                  <a:schemeClr val="tx1"/>
                </a:solidFill>
                <a:latin typeface="Abadi"/>
                <a:ea typeface="+mn-lt"/>
                <a:cs typeface="+mn-lt"/>
              </a:rPr>
              <a:t>right around 2015 agreeing with our ggplot model</a:t>
            </a:r>
          </a:p>
          <a:p>
            <a:pPr marL="285750" indent="-285750">
              <a:buFont typeface="Arial"/>
              <a:buChar char="•"/>
            </a:pPr>
            <a:endParaRPr lang="en-US">
              <a:ea typeface="+mn-lt"/>
              <a:cs typeface="+mn-lt"/>
            </a:endParaRPr>
          </a:p>
        </p:txBody>
      </p:sp>
      <p:sp>
        <p:nvSpPr>
          <p:cNvPr id="7" name="직사각형 75">
            <a:extLst>
              <a:ext uri="{FF2B5EF4-FFF2-40B4-BE49-F238E27FC236}">
                <a16:creationId xmlns:a16="http://schemas.microsoft.com/office/drawing/2014/main" id="{14D3AE28-1BAF-411F-ABDC-D09A5A6C470F}"/>
              </a:ext>
            </a:extLst>
          </p:cNvPr>
          <p:cNvSpPr/>
          <p:nvPr/>
        </p:nvSpPr>
        <p:spPr>
          <a:xfrm>
            <a:off x="7434223" y="1913361"/>
            <a:ext cx="3455987" cy="405940"/>
          </a:xfrm>
          <a:prstGeom prst="rect">
            <a:avLst/>
          </a:prstGeom>
          <a:solidFill>
            <a:srgbClr val="39BD3D"/>
          </a:solidFill>
          <a:ln w="9525">
            <a:solidFill>
              <a:srgbClr val="39BD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0">
              <a:lnSpc>
                <a:spcPct val="150000"/>
              </a:lnSpc>
              <a:defRPr/>
            </a:pPr>
            <a:r>
              <a:rPr lang="en-US" altLang="ko-KR" sz="1200" b="1" kern="0">
                <a:solidFill>
                  <a:prstClr val="white"/>
                </a:solidFill>
                <a:latin typeface="Arial" panose="020B0604020202020204" pitchFamily="34" charset="0"/>
                <a:ea typeface="Malgun Gothic" panose="020B0503020000020004" pitchFamily="34" charset="-127"/>
                <a:cs typeface="Arial" panose="020B0604020202020204" pitchFamily="34" charset="0"/>
              </a:rPr>
              <a:t>Check POINT</a:t>
            </a:r>
          </a:p>
        </p:txBody>
      </p:sp>
    </p:spTree>
    <p:extLst>
      <p:ext uri="{BB962C8B-B14F-4D97-AF65-F5344CB8AC3E}">
        <p14:creationId xmlns:p14="http://schemas.microsoft.com/office/powerpoint/2010/main" val="32939908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8" descr="Europe In World Map Png, Transparent Png - kindpng">
            <a:extLst>
              <a:ext uri="{FF2B5EF4-FFF2-40B4-BE49-F238E27FC236}">
                <a16:creationId xmlns:a16="http://schemas.microsoft.com/office/drawing/2014/main" id="{A21D020D-D379-497A-BFF0-918E0080BB06}"/>
              </a:ext>
            </a:extLst>
          </p:cNvPr>
          <p:cNvPicPr>
            <a:picLocks noChangeAspect="1" noChangeArrowheads="1"/>
          </p:cNvPicPr>
          <p:nvPr/>
        </p:nvPicPr>
        <p:blipFill rotWithShape="1">
          <a:blip r:embed="rId2">
            <a:alphaModFix amt="35000"/>
            <a:extLst>
              <a:ext uri="{28A0092B-C50C-407E-A947-70E740481C1C}">
                <a14:useLocalDpi xmlns:a14="http://schemas.microsoft.com/office/drawing/2010/main" val="0"/>
              </a:ext>
            </a:extLst>
          </a:blip>
          <a:srcRect l="4062" t="4218" r="172" b="6112"/>
          <a:stretch/>
        </p:blipFill>
        <p:spPr bwMode="auto">
          <a:xfrm>
            <a:off x="0" y="972187"/>
            <a:ext cx="11675770" cy="588581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05BC6AC4-4751-4ADE-8410-0D5CAF05C588}"/>
              </a:ext>
            </a:extLst>
          </p:cNvPr>
          <p:cNvSpPr/>
          <p:nvPr/>
        </p:nvSpPr>
        <p:spPr>
          <a:xfrm>
            <a:off x="11675769" y="972187"/>
            <a:ext cx="516232" cy="5885813"/>
          </a:xfrm>
          <a:prstGeom prst="rect">
            <a:avLst/>
          </a:prstGeom>
          <a:solidFill>
            <a:srgbClr val="F9F9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4" name="직사각형 68">
            <a:extLst>
              <a:ext uri="{FF2B5EF4-FFF2-40B4-BE49-F238E27FC236}">
                <a16:creationId xmlns:a16="http://schemas.microsoft.com/office/drawing/2014/main" id="{45DA2ADF-542A-44C5-9446-8A3C6BBF7AF7}"/>
              </a:ext>
            </a:extLst>
          </p:cNvPr>
          <p:cNvSpPr/>
          <p:nvPr/>
        </p:nvSpPr>
        <p:spPr>
          <a:xfrm>
            <a:off x="0" y="0"/>
            <a:ext cx="12192000" cy="9721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lnSpc>
                <a:spcPct val="150000"/>
              </a:lnSpc>
              <a:defRPr/>
            </a:pPr>
            <a:r>
              <a:rPr lang="en-US" altLang="ko-KR" sz="2400" b="1" i="1" kern="0">
                <a:solidFill>
                  <a:schemeClr val="tx1"/>
                </a:solidFill>
                <a:latin typeface="Arial" panose="020B0604020202020204" pitchFamily="34" charset="0"/>
                <a:ea typeface="Malgun Gothic" panose="020B0503020000020004" pitchFamily="34" charset="-127"/>
                <a:cs typeface="Arial" panose="020B0604020202020204" pitchFamily="34" charset="0"/>
              </a:rPr>
              <a:t>Reflection</a:t>
            </a:r>
          </a:p>
          <a:p>
            <a:pPr algn="ctr" latinLnBrk="0">
              <a:lnSpc>
                <a:spcPct val="150000"/>
              </a:lnSpc>
              <a:defRPr/>
            </a:pPr>
            <a:endParaRPr lang="en-US" altLang="ko-KR" sz="700" kern="0">
              <a:latin typeface="Arial" panose="020B0604020202020204" pitchFamily="34" charset="0"/>
              <a:ea typeface="Malgun Gothic" panose="020B0503020000020004" pitchFamily="34" charset="-127"/>
              <a:cs typeface="Arial" panose="020B0604020202020204" pitchFamily="34" charset="0"/>
            </a:endParaRPr>
          </a:p>
        </p:txBody>
      </p:sp>
      <p:sp>
        <p:nvSpPr>
          <p:cNvPr id="5" name="직사각형 14">
            <a:extLst>
              <a:ext uri="{FF2B5EF4-FFF2-40B4-BE49-F238E27FC236}">
                <a16:creationId xmlns:a16="http://schemas.microsoft.com/office/drawing/2014/main" id="{F8C9E7C8-8C2E-409A-A047-05C78E754F35}"/>
              </a:ext>
            </a:extLst>
          </p:cNvPr>
          <p:cNvSpPr/>
          <p:nvPr/>
        </p:nvSpPr>
        <p:spPr>
          <a:xfrm>
            <a:off x="1039190" y="1421750"/>
            <a:ext cx="9258166" cy="1899174"/>
          </a:xfrm>
          <a:prstGeom prst="rect">
            <a:avLst/>
          </a:prstGeom>
        </p:spPr>
        <p:txBody>
          <a:bodyPr wrap="square" lIns="91440" tIns="45720" rIns="91440" bIns="45720" anchor="t">
            <a:spAutoFit/>
          </a:bodyPr>
          <a:lstStyle/>
          <a:p>
            <a:pPr>
              <a:lnSpc>
                <a:spcPct val="150000"/>
              </a:lnSpc>
            </a:pPr>
            <a:r>
              <a:rPr lang="en-US" sz="1600">
                <a:latin typeface="Arial"/>
                <a:ea typeface="Malgun Gothic"/>
                <a:cs typeface="Arial"/>
              </a:rPr>
              <a:t>Data analysis and grouping was much more involved than originally anticipated. </a:t>
            </a:r>
            <a:r>
              <a:rPr lang="en-US" sz="1600">
                <a:latin typeface="Arial"/>
                <a:ea typeface="+mn-lt"/>
                <a:cs typeface="Arial"/>
              </a:rPr>
              <a:t>Learned how to join, clean up data from multiple sources, and use smaller </a:t>
            </a:r>
            <a:r>
              <a:rPr lang="en-US" sz="1600" err="1">
                <a:latin typeface="Arial"/>
                <a:ea typeface="+mn-lt"/>
                <a:cs typeface="Arial"/>
              </a:rPr>
              <a:t>subsetted</a:t>
            </a:r>
            <a:r>
              <a:rPr lang="en-US" sz="1600">
                <a:latin typeface="Arial"/>
                <a:ea typeface="+mn-lt"/>
                <a:cs typeface="Arial"/>
              </a:rPr>
              <a:t> data frames to make specific analysis lines easier. Had to filter and rerun plots a few times to sort out data and make the analysis easier/clean out outliers to make the data clearer. Plot formatting to make graphs and charts more legible/visible.</a:t>
            </a:r>
            <a:endParaRPr lang="en-US" sz="1600">
              <a:ea typeface="+mn-lt"/>
              <a:cs typeface="+mn-lt"/>
            </a:endParaRPr>
          </a:p>
        </p:txBody>
      </p:sp>
    </p:spTree>
    <p:extLst>
      <p:ext uri="{BB962C8B-B14F-4D97-AF65-F5344CB8AC3E}">
        <p14:creationId xmlns:p14="http://schemas.microsoft.com/office/powerpoint/2010/main" val="33724415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8" descr="Europe In World Map Png, Transparent Png - kindpng">
            <a:extLst>
              <a:ext uri="{FF2B5EF4-FFF2-40B4-BE49-F238E27FC236}">
                <a16:creationId xmlns:a16="http://schemas.microsoft.com/office/drawing/2014/main" id="{1788A18A-878F-45A0-B662-873761DC5883}"/>
              </a:ext>
            </a:extLst>
          </p:cNvPr>
          <p:cNvPicPr>
            <a:picLocks noChangeAspect="1" noChangeArrowheads="1"/>
          </p:cNvPicPr>
          <p:nvPr/>
        </p:nvPicPr>
        <p:blipFill rotWithShape="1">
          <a:blip r:embed="rId2">
            <a:alphaModFix amt="35000"/>
            <a:extLst>
              <a:ext uri="{28A0092B-C50C-407E-A947-70E740481C1C}">
                <a14:useLocalDpi xmlns:a14="http://schemas.microsoft.com/office/drawing/2010/main" val="0"/>
              </a:ext>
            </a:extLst>
          </a:blip>
          <a:srcRect l="4062" t="4218" r="172" b="6112"/>
          <a:stretch/>
        </p:blipFill>
        <p:spPr bwMode="auto">
          <a:xfrm>
            <a:off x="0" y="972187"/>
            <a:ext cx="11675770" cy="5885813"/>
          </a:xfrm>
          <a:prstGeom prst="rect">
            <a:avLst/>
          </a:prstGeom>
          <a:noFill/>
          <a:extLst>
            <a:ext uri="{909E8E84-426E-40DD-AFC4-6F175D3DCCD1}">
              <a14:hiddenFill xmlns:a14="http://schemas.microsoft.com/office/drawing/2010/main">
                <a:solidFill>
                  <a:srgbClr val="FFFFFF"/>
                </a:solidFill>
              </a14:hiddenFill>
            </a:ext>
          </a:extLst>
        </p:spPr>
      </p:pic>
      <p:sp>
        <p:nvSpPr>
          <p:cNvPr id="3" name="직사각형 68">
            <a:extLst>
              <a:ext uri="{FF2B5EF4-FFF2-40B4-BE49-F238E27FC236}">
                <a16:creationId xmlns:a16="http://schemas.microsoft.com/office/drawing/2014/main" id="{B03A1202-0505-49C3-B381-61B172E06055}"/>
              </a:ext>
            </a:extLst>
          </p:cNvPr>
          <p:cNvSpPr/>
          <p:nvPr/>
        </p:nvSpPr>
        <p:spPr>
          <a:xfrm>
            <a:off x="0" y="0"/>
            <a:ext cx="12192000" cy="9721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lnSpc>
                <a:spcPct val="150000"/>
              </a:lnSpc>
              <a:defRPr/>
            </a:pPr>
            <a:r>
              <a:rPr lang="en-US" altLang="ko-KR" sz="2400" b="1" i="1" kern="0">
                <a:solidFill>
                  <a:schemeClr val="tx1"/>
                </a:solidFill>
                <a:latin typeface="Arial"/>
                <a:ea typeface="Malgun Gothic"/>
                <a:cs typeface="Arial"/>
              </a:rPr>
              <a:t>Thank you</a:t>
            </a:r>
            <a:endParaRPr lang="en-US">
              <a:solidFill>
                <a:schemeClr val="tx1"/>
              </a:solidFill>
              <a:cs typeface="Calibri"/>
            </a:endParaRPr>
          </a:p>
        </p:txBody>
      </p:sp>
      <p:sp>
        <p:nvSpPr>
          <p:cNvPr id="4" name="TextBox 3">
            <a:extLst>
              <a:ext uri="{FF2B5EF4-FFF2-40B4-BE49-F238E27FC236}">
                <a16:creationId xmlns:a16="http://schemas.microsoft.com/office/drawing/2014/main" id="{55E5AF04-8836-442E-A28A-D9AA62A56941}"/>
              </a:ext>
            </a:extLst>
          </p:cNvPr>
          <p:cNvSpPr txBox="1"/>
          <p:nvPr/>
        </p:nvSpPr>
        <p:spPr>
          <a:xfrm>
            <a:off x="351130" y="4650683"/>
            <a:ext cx="7792529" cy="1985159"/>
          </a:xfrm>
          <a:prstGeom prst="rect">
            <a:avLst/>
          </a:prstGeom>
          <a:noFill/>
        </p:spPr>
        <p:txBody>
          <a:bodyPr wrap="square">
            <a:spAutoFit/>
          </a:bodyPr>
          <a:lstStyle/>
          <a:p>
            <a:pPr algn="l" rtl="0" fontAlgn="base"/>
            <a:r>
              <a:rPr lang="en-US" sz="1200" b="1" i="0">
                <a:solidFill>
                  <a:srgbClr val="000000"/>
                </a:solidFill>
                <a:effectLst/>
                <a:latin typeface="Arial" panose="020B0604020202020204" pitchFamily="34" charset="0"/>
                <a:cs typeface="Arial" panose="020B0604020202020204" pitchFamily="34" charset="0"/>
              </a:rPr>
              <a:t>Source:</a:t>
            </a:r>
          </a:p>
          <a:p>
            <a:pPr algn="l" rtl="0" fontAlgn="base"/>
            <a:r>
              <a:rPr lang="en-US" sz="900" i="0">
                <a:solidFill>
                  <a:srgbClr val="000000"/>
                </a:solidFill>
                <a:effectLst/>
                <a:latin typeface="Arial" panose="020B0604020202020204" pitchFamily="34" charset="0"/>
                <a:cs typeface="Arial" panose="020B0604020202020204" pitchFamily="34" charset="0"/>
              </a:rPr>
              <a:t>http://www.geni.org/globalenergy/faq/general/faq_I-am-concerned-about-global-energy-problems.shtml</a:t>
            </a:r>
          </a:p>
          <a:p>
            <a:pPr algn="l" rtl="0" fontAlgn="base"/>
            <a:r>
              <a:rPr lang="en-US" sz="900" i="0">
                <a:solidFill>
                  <a:srgbClr val="000000"/>
                </a:solidFill>
                <a:effectLst/>
                <a:latin typeface="Arial" panose="020B0604020202020204" pitchFamily="34" charset="0"/>
                <a:cs typeface="Arial" panose="020B0604020202020204" pitchFamily="34" charset="0"/>
                <a:hlinkClick r:id="rId3"/>
              </a:rPr>
              <a:t>https://ourworldindata.org/worlds-energy-problem</a:t>
            </a:r>
            <a:endParaRPr lang="en-US" sz="900" i="0">
              <a:solidFill>
                <a:srgbClr val="000000"/>
              </a:solidFill>
              <a:effectLst/>
              <a:latin typeface="Arial" panose="020B0604020202020204" pitchFamily="34" charset="0"/>
              <a:cs typeface="Arial" panose="020B0604020202020204" pitchFamily="34" charset="0"/>
            </a:endParaRPr>
          </a:p>
          <a:p>
            <a:pPr algn="l" rtl="0" fontAlgn="base"/>
            <a:r>
              <a:rPr lang="en-US" sz="900" i="0">
                <a:solidFill>
                  <a:srgbClr val="000000"/>
                </a:solidFill>
                <a:effectLst/>
                <a:latin typeface="Arial" panose="020B0604020202020204" pitchFamily="34" charset="0"/>
                <a:cs typeface="Arial" panose="020B0604020202020204" pitchFamily="34" charset="0"/>
                <a:hlinkClick r:id="rId4"/>
              </a:rPr>
              <a:t>https://eos.org/articles/worlds-heavy-dependence-on-fossil-fuels-projected-to-continue</a:t>
            </a:r>
            <a:endParaRPr lang="en-US" sz="900" i="0">
              <a:solidFill>
                <a:srgbClr val="000000"/>
              </a:solidFill>
              <a:effectLst/>
              <a:latin typeface="Arial" panose="020B0604020202020204" pitchFamily="34" charset="0"/>
              <a:cs typeface="Arial" panose="020B0604020202020204" pitchFamily="34" charset="0"/>
            </a:endParaRPr>
          </a:p>
          <a:p>
            <a:pPr algn="l" rtl="0" fontAlgn="base"/>
            <a:r>
              <a:rPr lang="en-US" sz="900">
                <a:solidFill>
                  <a:srgbClr val="000000"/>
                </a:solidFill>
                <a:latin typeface="Arial" panose="020B0604020202020204" pitchFamily="34" charset="0"/>
                <a:cs typeface="Arial" panose="020B0604020202020204" pitchFamily="34" charset="0"/>
              </a:rPr>
              <a:t>https://www.brookings.edu/essay/why-are-fossil-fuels-so-hard-to-quit/</a:t>
            </a:r>
          </a:p>
          <a:p>
            <a:pPr algn="l" rtl="0" fontAlgn="base"/>
            <a:endParaRPr lang="en-US" sz="900" b="1" i="0">
              <a:solidFill>
                <a:srgbClr val="000000"/>
              </a:solidFill>
              <a:effectLst/>
              <a:latin typeface="Arial" panose="020B0604020202020204" pitchFamily="34" charset="0"/>
              <a:cs typeface="Arial" panose="020B0604020202020204" pitchFamily="34" charset="0"/>
            </a:endParaRPr>
          </a:p>
          <a:p>
            <a:pPr algn="l" rtl="0" fontAlgn="base"/>
            <a:r>
              <a:rPr lang="en-US" sz="1200" b="1" i="0">
                <a:solidFill>
                  <a:srgbClr val="000000"/>
                </a:solidFill>
                <a:effectLst/>
                <a:latin typeface="Arial" panose="020B0604020202020204" pitchFamily="34" charset="0"/>
                <a:cs typeface="Arial" panose="020B0604020202020204" pitchFamily="34" charset="0"/>
              </a:rPr>
              <a:t>Selecting Data Sets:</a:t>
            </a:r>
            <a:r>
              <a:rPr lang="en-US" sz="1200" b="0" i="0">
                <a:solidFill>
                  <a:srgbClr val="000000"/>
                </a:solidFill>
                <a:effectLst/>
                <a:latin typeface="Arial" panose="020B0604020202020204" pitchFamily="34" charset="0"/>
                <a:cs typeface="Arial" panose="020B0604020202020204" pitchFamily="34" charset="0"/>
              </a:rPr>
              <a:t> </a:t>
            </a:r>
            <a:endParaRPr lang="en-US" sz="900" b="0" i="0">
              <a:solidFill>
                <a:srgbClr val="000000"/>
              </a:solidFill>
              <a:effectLst/>
              <a:latin typeface="Arial" panose="020B0604020202020204" pitchFamily="34" charset="0"/>
              <a:cs typeface="Arial" panose="020B0604020202020204" pitchFamily="34" charset="0"/>
            </a:endParaRPr>
          </a:p>
          <a:p>
            <a:pPr algn="l" rtl="0" fontAlgn="base"/>
            <a:r>
              <a:rPr lang="en-US" sz="900" b="0" i="0" u="sng" strike="noStrike">
                <a:solidFill>
                  <a:srgbClr val="0563C1"/>
                </a:solidFill>
                <a:effectLst/>
                <a:latin typeface="Arial" panose="020B0604020202020204" pitchFamily="34" charset="0"/>
                <a:cs typeface="Arial" panose="020B0604020202020204" pitchFamily="34" charset="0"/>
                <a:hlinkClick r:id="rId5"/>
              </a:rPr>
              <a:t>https://www.bp.com/en/global/corporate/energy-economics/statistical-review-of-world-energy.html</a:t>
            </a:r>
            <a:r>
              <a:rPr lang="en-US" sz="900" b="0" i="0">
                <a:solidFill>
                  <a:srgbClr val="000000"/>
                </a:solidFill>
                <a:effectLst/>
                <a:latin typeface="Arial" panose="020B0604020202020204" pitchFamily="34" charset="0"/>
                <a:cs typeface="Arial" panose="020B0604020202020204" pitchFamily="34" charset="0"/>
              </a:rPr>
              <a:t> (world energy production) </a:t>
            </a:r>
          </a:p>
          <a:p>
            <a:pPr algn="l" rtl="0" fontAlgn="base"/>
            <a:r>
              <a:rPr lang="en-US" sz="900" b="0" i="0" u="sng" strike="noStrike">
                <a:solidFill>
                  <a:srgbClr val="0563C1"/>
                </a:solidFill>
                <a:effectLst/>
                <a:latin typeface="Arial" panose="020B0604020202020204" pitchFamily="34" charset="0"/>
                <a:cs typeface="Arial" panose="020B0604020202020204" pitchFamily="34" charset="0"/>
                <a:hlinkClick r:id="rId6"/>
              </a:rPr>
              <a:t>https://ember-climate.org/data/</a:t>
            </a:r>
            <a:r>
              <a:rPr lang="en-US" sz="900" b="0" i="0">
                <a:solidFill>
                  <a:srgbClr val="000000"/>
                </a:solidFill>
                <a:effectLst/>
                <a:latin typeface="Arial" panose="020B0604020202020204" pitchFamily="34" charset="0"/>
                <a:cs typeface="Arial" panose="020B0604020202020204" pitchFamily="34" charset="0"/>
              </a:rPr>
              <a:t> </a:t>
            </a:r>
          </a:p>
          <a:p>
            <a:pPr algn="l" rtl="0" fontAlgn="base"/>
            <a:r>
              <a:rPr lang="en-US" sz="900" b="0" i="0" u="sng" strike="noStrike">
                <a:solidFill>
                  <a:srgbClr val="0563C1"/>
                </a:solidFill>
                <a:effectLst/>
                <a:latin typeface="Arial" panose="020B0604020202020204" pitchFamily="34" charset="0"/>
                <a:cs typeface="Arial" panose="020B0604020202020204" pitchFamily="34" charset="0"/>
                <a:hlinkClick r:id="rId7"/>
              </a:rPr>
              <a:t>https://ember-climate.org/data/european-electricity/</a:t>
            </a:r>
            <a:r>
              <a:rPr lang="en-US" sz="900" b="0" i="0" u="none" strike="noStrike">
                <a:solidFill>
                  <a:srgbClr val="000000"/>
                </a:solidFill>
                <a:effectLst/>
                <a:latin typeface="Arial" panose="020B0604020202020204" pitchFamily="34" charset="0"/>
                <a:cs typeface="Arial" panose="020B0604020202020204" pitchFamily="34" charset="0"/>
              </a:rPr>
              <a:t> (European electricity)</a:t>
            </a:r>
            <a:r>
              <a:rPr lang="en-US" sz="900" b="0" i="0">
                <a:solidFill>
                  <a:srgbClr val="000000"/>
                </a:solidFill>
                <a:effectLst/>
                <a:latin typeface="Arial" panose="020B0604020202020204" pitchFamily="34" charset="0"/>
                <a:cs typeface="Arial" panose="020B0604020202020204" pitchFamily="34" charset="0"/>
              </a:rPr>
              <a:t> </a:t>
            </a:r>
          </a:p>
          <a:p>
            <a:pPr algn="l" rtl="0" fontAlgn="base"/>
            <a:r>
              <a:rPr lang="en-US" sz="900" b="0" i="0" u="sng" strike="noStrike">
                <a:solidFill>
                  <a:srgbClr val="0563C1"/>
                </a:solidFill>
                <a:effectLst/>
                <a:latin typeface="Arial" panose="020B0604020202020204" pitchFamily="34" charset="0"/>
                <a:cs typeface="Arial" panose="020B0604020202020204" pitchFamily="34" charset="0"/>
                <a:hlinkClick r:id="rId8"/>
              </a:rPr>
              <a:t>https://data.worldbank.org/indicator/SP.POP.TOTL</a:t>
            </a:r>
            <a:r>
              <a:rPr lang="en-US" sz="900" b="0" i="0" u="none" strike="noStrike">
                <a:solidFill>
                  <a:srgbClr val="000000"/>
                </a:solidFill>
                <a:effectLst/>
                <a:latin typeface="Arial" panose="020B0604020202020204" pitchFamily="34" charset="0"/>
                <a:cs typeface="Arial" panose="020B0604020202020204" pitchFamily="34" charset="0"/>
              </a:rPr>
              <a:t> (country populations)</a:t>
            </a:r>
            <a:r>
              <a:rPr lang="en-US" sz="900" b="0" i="0">
                <a:solidFill>
                  <a:srgbClr val="000000"/>
                </a:solidFill>
                <a:effectLst/>
                <a:latin typeface="Arial" panose="020B0604020202020204" pitchFamily="34" charset="0"/>
                <a:cs typeface="Arial" panose="020B0604020202020204" pitchFamily="34" charset="0"/>
              </a:rPr>
              <a:t> </a:t>
            </a:r>
          </a:p>
          <a:p>
            <a:pPr algn="l" rtl="0" fontAlgn="base"/>
            <a:r>
              <a:rPr lang="en-US" sz="900" b="0" i="0" u="sng" strike="noStrike">
                <a:solidFill>
                  <a:srgbClr val="0563C1"/>
                </a:solidFill>
                <a:effectLst/>
                <a:latin typeface="Arial" panose="020B0604020202020204" pitchFamily="34" charset="0"/>
                <a:cs typeface="Arial" panose="020B0604020202020204" pitchFamily="34" charset="0"/>
                <a:hlinkClick r:id="rId9"/>
              </a:rPr>
              <a:t>https://data.worldbank.org/indicator/NY.GDP.MKTP.CD</a:t>
            </a:r>
            <a:r>
              <a:rPr lang="en-US" sz="900" b="0" i="0" u="none" strike="noStrike">
                <a:solidFill>
                  <a:srgbClr val="000000"/>
                </a:solidFill>
                <a:effectLst/>
                <a:latin typeface="Arial" panose="020B0604020202020204" pitchFamily="34" charset="0"/>
                <a:cs typeface="Arial" panose="020B0604020202020204" pitchFamily="34" charset="0"/>
              </a:rPr>
              <a:t> (country </a:t>
            </a:r>
            <a:r>
              <a:rPr lang="en-US" sz="900" b="0" i="0" u="none" strike="noStrike" err="1">
                <a:solidFill>
                  <a:srgbClr val="000000"/>
                </a:solidFill>
                <a:effectLst/>
                <a:latin typeface="Arial" panose="020B0604020202020204" pitchFamily="34" charset="0"/>
                <a:cs typeface="Arial" panose="020B0604020202020204" pitchFamily="34" charset="0"/>
              </a:rPr>
              <a:t>gdp’s</a:t>
            </a:r>
            <a:r>
              <a:rPr lang="en-US" sz="900" b="0" i="0" u="none" strike="noStrike">
                <a:solidFill>
                  <a:srgbClr val="000000"/>
                </a:solidFill>
                <a:effectLst/>
                <a:latin typeface="Arial" panose="020B0604020202020204" pitchFamily="34" charset="0"/>
                <a:cs typeface="Arial" panose="020B0604020202020204" pitchFamily="34" charset="0"/>
              </a:rPr>
              <a:t>)</a:t>
            </a:r>
            <a:r>
              <a:rPr lang="en-US" sz="900" b="0" i="0">
                <a:solidFill>
                  <a:srgbClr val="000000"/>
                </a:solidFill>
                <a:effectLst/>
                <a:latin typeface="Arial" panose="020B0604020202020204" pitchFamily="34" charset="0"/>
                <a:cs typeface="Arial" panose="020B0604020202020204" pitchFamily="34" charset="0"/>
              </a:rPr>
              <a:t> </a:t>
            </a:r>
          </a:p>
          <a:p>
            <a:pPr algn="l" rtl="0" fontAlgn="base"/>
            <a:r>
              <a:rPr lang="en-US" sz="900" b="0" i="0" u="sng" strike="noStrike">
                <a:solidFill>
                  <a:srgbClr val="0563C1"/>
                </a:solidFill>
                <a:effectLst/>
                <a:latin typeface="Arial" panose="020B0604020202020204" pitchFamily="34" charset="0"/>
                <a:cs typeface="Arial" panose="020B0604020202020204" pitchFamily="34" charset="0"/>
                <a:hlinkClick r:id="rId10"/>
              </a:rPr>
              <a:t>https://web.archive.org/web/20181019121934/https://unstats.un.org/unsd/environment/totalarea.htm</a:t>
            </a:r>
            <a:r>
              <a:rPr lang="en-US" sz="900" b="0" i="0" u="none" strike="noStrike">
                <a:solidFill>
                  <a:srgbClr val="000000"/>
                </a:solidFill>
                <a:effectLst/>
                <a:latin typeface="Arial" panose="020B0604020202020204" pitchFamily="34" charset="0"/>
                <a:cs typeface="Arial" panose="020B0604020202020204" pitchFamily="34" charset="0"/>
              </a:rPr>
              <a:t> (country areas)</a:t>
            </a:r>
            <a:r>
              <a:rPr lang="en-US" sz="900" b="0" i="0">
                <a:solidFill>
                  <a:srgbClr val="000000"/>
                </a:solidFill>
                <a:effectLst/>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20407582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AFAFA"/>
        </a:solidFill>
        <a:effectLst/>
      </p:bgPr>
    </p:bg>
    <p:spTree>
      <p:nvGrpSpPr>
        <p:cNvPr id="1" name=""/>
        <p:cNvGrpSpPr/>
        <p:nvPr/>
      </p:nvGrpSpPr>
      <p:grpSpPr>
        <a:xfrm>
          <a:off x="0" y="0"/>
          <a:ext cx="0" cy="0"/>
          <a:chOff x="0" y="0"/>
          <a:chExt cx="0" cy="0"/>
        </a:xfrm>
      </p:grpSpPr>
      <p:sp>
        <p:nvSpPr>
          <p:cNvPr id="2" name="직사각형 68">
            <a:extLst>
              <a:ext uri="{FF2B5EF4-FFF2-40B4-BE49-F238E27FC236}">
                <a16:creationId xmlns:a16="http://schemas.microsoft.com/office/drawing/2014/main" id="{73E45936-34E8-4BD0-9C63-FE4130C502BA}"/>
              </a:ext>
            </a:extLst>
          </p:cNvPr>
          <p:cNvSpPr/>
          <p:nvPr/>
        </p:nvSpPr>
        <p:spPr>
          <a:xfrm>
            <a:off x="0" y="0"/>
            <a:ext cx="12192000" cy="9721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latinLnBrk="0">
              <a:lnSpc>
                <a:spcPct val="150000"/>
              </a:lnSpc>
              <a:defRPr/>
            </a:pPr>
            <a:r>
              <a:rPr lang="en-US" altLang="ko-KR" sz="2400" b="1" i="1" kern="0">
                <a:solidFill>
                  <a:schemeClr val="tx1"/>
                </a:solidFill>
                <a:latin typeface="Arial" panose="020B0604020202020204" pitchFamily="34" charset="0"/>
                <a:ea typeface="Malgun Gothic" panose="020B0503020000020004" pitchFamily="34" charset="-127"/>
                <a:cs typeface="Arial" panose="020B0604020202020204" pitchFamily="34" charset="0"/>
              </a:rPr>
              <a:t>Agenda</a:t>
            </a:r>
          </a:p>
          <a:p>
            <a:pPr algn="ctr" latinLnBrk="0">
              <a:lnSpc>
                <a:spcPct val="150000"/>
              </a:lnSpc>
              <a:defRPr/>
            </a:pPr>
            <a:endParaRPr lang="en-US" altLang="ko-KR" sz="700" kern="0">
              <a:latin typeface="Arial" panose="020B0604020202020204" pitchFamily="34" charset="0"/>
              <a:ea typeface="Malgun Gothic" panose="020B0503020000020004" pitchFamily="34" charset="-127"/>
              <a:cs typeface="Arial" panose="020B0604020202020204" pitchFamily="34" charset="0"/>
            </a:endParaRPr>
          </a:p>
        </p:txBody>
      </p:sp>
      <p:pic>
        <p:nvPicPr>
          <p:cNvPr id="26" name="Picture 8" descr="Europe Map Grey Png, Transparent Png , Transparent Png Image - PNGitem">
            <a:extLst>
              <a:ext uri="{FF2B5EF4-FFF2-40B4-BE49-F238E27FC236}">
                <a16:creationId xmlns:a16="http://schemas.microsoft.com/office/drawing/2014/main" id="{4060FA2B-0A41-4093-BA61-9B7967F3C057}"/>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6500" b="94625" l="10000" r="90000">
                        <a14:foregroundMark x1="25465" y1="64000" x2="25465" y2="64000"/>
                        <a14:foregroundMark x1="46628" y1="39250" x2="46628" y2="39250"/>
                        <a14:foregroundMark x1="40930" y1="38750" x2="40930" y2="38750"/>
                        <a14:foregroundMark x1="39884" y1="51375" x2="39884" y2="51375"/>
                        <a14:foregroundMark x1="17791" y1="58875" x2="17791" y2="58875"/>
                        <a14:foregroundMark x1="19070" y1="55625" x2="19070" y2="55625"/>
                        <a14:foregroundMark x1="17209" y1="55000" x2="17209" y2="55000"/>
                        <a14:foregroundMark x1="42791" y1="53625" x2="42791" y2="53625"/>
                        <a14:foregroundMark x1="62558" y1="45500" x2="62558" y2="45500"/>
                        <a14:foregroundMark x1="52093" y1="48500" x2="52093" y2="48500"/>
                        <a14:foregroundMark x1="57442" y1="46375" x2="57442" y2="46375"/>
                        <a14:foregroundMark x1="57326" y1="45125" x2="57326" y2="45125"/>
                        <a14:foregroundMark x1="55116" y1="54875" x2="55116" y2="54875"/>
                        <a14:foregroundMark x1="47093" y1="54875" x2="47093" y2="54875"/>
                        <a14:foregroundMark x1="45116" y1="56500" x2="45116" y2="56500"/>
                        <a14:foregroundMark x1="53605" y1="41625" x2="53605" y2="41625"/>
                        <a14:foregroundMark x1="57442" y1="41875" x2="57442" y2="41875"/>
                        <a14:foregroundMark x1="48140" y1="14625" x2="48140" y2="14625"/>
                        <a14:foregroundMark x1="60465" y1="6500" x2="60465" y2="6500"/>
                        <a14:foregroundMark x1="46977" y1="15250" x2="46977" y2="15250"/>
                        <a14:foregroundMark x1="47209" y1="14000" x2="47209" y2="14000"/>
                        <a14:foregroundMark x1="50698" y1="12000" x2="50698" y2="12000"/>
                        <a14:foregroundMark x1="51744" y1="10500" x2="51744" y2="10500"/>
                        <a14:foregroundMark x1="52674" y1="9500" x2="52674" y2="9500"/>
                        <a14:foregroundMark x1="52907" y1="10875" x2="52907" y2="10875"/>
                        <a14:foregroundMark x1="58721" y1="6500" x2="58721" y2="6500"/>
                        <a14:foregroundMark x1="68023" y1="11625" x2="68023" y2="11625"/>
                        <a14:foregroundMark x1="20233" y1="90750" x2="20233" y2="90750"/>
                        <a14:foregroundMark x1="16744" y1="90875" x2="16744" y2="90875"/>
                        <a14:foregroundMark x1="39070" y1="86000" x2="39070" y2="86000"/>
                        <a14:foregroundMark x1="39535" y1="82500" x2="39535" y2="82500"/>
                        <a14:foregroundMark x1="46860" y1="90500" x2="46860" y2="90500"/>
                        <a14:foregroundMark x1="57442" y1="90500" x2="57442" y2="90500"/>
                        <a14:foregroundMark x1="72558" y1="87750" x2="72558" y2="87750"/>
                        <a14:foregroundMark x1="60349" y1="94625" x2="60349" y2="94625"/>
                        <a14:foregroundMark x1="56395" y1="86750" x2="56395" y2="86750"/>
                        <a14:foregroundMark x1="55000" y1="83500" x2="55000" y2="83500"/>
                        <a14:foregroundMark x1="53605" y1="84125" x2="53605" y2="84125"/>
                        <a14:foregroundMark x1="46744" y1="75000" x2="46744" y2="75000"/>
                        <a14:foregroundMark x1="35581" y1="67125" x2="35581" y2="67125"/>
                        <a14:foregroundMark x1="64070" y1="84000" x2="64070" y2="84000"/>
                        <a14:foregroundMark x1="75349" y1="76375" x2="75349" y2="76375"/>
                        <a14:foregroundMark x1="75349" y1="92500" x2="75349" y2="92500"/>
                        <a14:foregroundMark x1="35233" y1="43125" x2="35233" y2="43125"/>
                        <a14:foregroundMark x1="34651" y1="43750" x2="34651" y2="43750"/>
                        <a14:foregroundMark x1="36279" y1="34875" x2="36279" y2="34875"/>
                      </a14:backgroundRemoval>
                    </a14:imgEffect>
                  </a14:imgLayer>
                </a14:imgProps>
              </a:ext>
              <a:ext uri="{28A0092B-C50C-407E-A947-70E740481C1C}">
                <a14:useLocalDpi xmlns:a14="http://schemas.microsoft.com/office/drawing/2010/main" val="0"/>
              </a:ext>
            </a:extLst>
          </a:blip>
          <a:srcRect/>
          <a:stretch>
            <a:fillRect/>
          </a:stretch>
        </p:blipFill>
        <p:spPr bwMode="auto">
          <a:xfrm>
            <a:off x="-86081" y="883388"/>
            <a:ext cx="6533408" cy="6077589"/>
          </a:xfrm>
          <a:prstGeom prst="rect">
            <a:avLst/>
          </a:prstGeom>
          <a:noFill/>
          <a:extLst>
            <a:ext uri="{909E8E84-426E-40DD-AFC4-6F175D3DCCD1}">
              <a14:hiddenFill xmlns:a14="http://schemas.microsoft.com/office/drawing/2010/main">
                <a:solidFill>
                  <a:srgbClr val="FFFFFF"/>
                </a:solidFill>
              </a14:hiddenFill>
            </a:ext>
          </a:extLst>
        </p:spPr>
      </p:pic>
      <p:sp>
        <p:nvSpPr>
          <p:cNvPr id="27" name="타원 7">
            <a:extLst>
              <a:ext uri="{FF2B5EF4-FFF2-40B4-BE49-F238E27FC236}">
                <a16:creationId xmlns:a16="http://schemas.microsoft.com/office/drawing/2014/main" id="{054A7018-C48D-4FCD-A91C-C4950E8B7E8A}"/>
              </a:ext>
            </a:extLst>
          </p:cNvPr>
          <p:cNvSpPr/>
          <p:nvPr/>
        </p:nvSpPr>
        <p:spPr>
          <a:xfrm>
            <a:off x="7005920" y="1637374"/>
            <a:ext cx="853202" cy="853202"/>
          </a:xfrm>
          <a:prstGeom prst="ellipse">
            <a:avLst/>
          </a:prstGeom>
          <a:solidFill>
            <a:schemeClr val="bg1"/>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800" b="1">
                <a:solidFill>
                  <a:schemeClr val="tx1">
                    <a:lumMod val="65000"/>
                    <a:lumOff val="35000"/>
                  </a:schemeClr>
                </a:solidFill>
                <a:latin typeface="Arial" panose="020B0604020202020204" pitchFamily="34" charset="0"/>
                <a:ea typeface="Malgun Gothic" panose="020B0503020000020004" pitchFamily="34" charset="-127"/>
                <a:cs typeface="Arial" panose="020B0604020202020204" pitchFamily="34" charset="0"/>
              </a:rPr>
              <a:t>01</a:t>
            </a:r>
            <a:endParaRPr lang="ko-KR" altLang="en-US" sz="2800" b="1">
              <a:solidFill>
                <a:schemeClr val="tx1">
                  <a:lumMod val="65000"/>
                  <a:lumOff val="35000"/>
                </a:schemeClr>
              </a:solidFill>
              <a:latin typeface="Arial" panose="020B0604020202020204" pitchFamily="34" charset="0"/>
              <a:ea typeface="Malgun Gothic" panose="020B0503020000020004" pitchFamily="34" charset="-127"/>
              <a:cs typeface="Arial" panose="020B0604020202020204" pitchFamily="34" charset="0"/>
            </a:endParaRPr>
          </a:p>
        </p:txBody>
      </p:sp>
      <p:sp>
        <p:nvSpPr>
          <p:cNvPr id="28" name="직사각형 14">
            <a:extLst>
              <a:ext uri="{FF2B5EF4-FFF2-40B4-BE49-F238E27FC236}">
                <a16:creationId xmlns:a16="http://schemas.microsoft.com/office/drawing/2014/main" id="{71E9F94F-3657-4910-857F-0658E3878A3C}"/>
              </a:ext>
            </a:extLst>
          </p:cNvPr>
          <p:cNvSpPr/>
          <p:nvPr/>
        </p:nvSpPr>
        <p:spPr>
          <a:xfrm>
            <a:off x="7986557" y="1487078"/>
            <a:ext cx="3198101" cy="454292"/>
          </a:xfrm>
          <a:prstGeom prst="rect">
            <a:avLst/>
          </a:prstGeom>
        </p:spPr>
        <p:txBody>
          <a:bodyPr wrap="square">
            <a:spAutoFit/>
          </a:bodyPr>
          <a:lstStyle/>
          <a:p>
            <a:pPr>
              <a:lnSpc>
                <a:spcPct val="150000"/>
              </a:lnSpc>
            </a:pPr>
            <a:r>
              <a:rPr lang="en-US" altLang="ko-KR" b="1">
                <a:solidFill>
                  <a:prstClr val="black">
                    <a:lumMod val="75000"/>
                    <a:lumOff val="25000"/>
                  </a:prstClr>
                </a:solidFill>
                <a:latin typeface="Arial" panose="020B0604020202020204" pitchFamily="34" charset="0"/>
                <a:ea typeface="Malgun Gothic" panose="020B0503020000020004" pitchFamily="34" charset="-127"/>
                <a:cs typeface="Arial" panose="020B0604020202020204" pitchFamily="34" charset="0"/>
              </a:rPr>
              <a:t>Introduction</a:t>
            </a:r>
          </a:p>
        </p:txBody>
      </p:sp>
      <p:sp>
        <p:nvSpPr>
          <p:cNvPr id="29" name="원호 23">
            <a:extLst>
              <a:ext uri="{FF2B5EF4-FFF2-40B4-BE49-F238E27FC236}">
                <a16:creationId xmlns:a16="http://schemas.microsoft.com/office/drawing/2014/main" id="{5A015ECF-CCD7-4463-A3E0-6815FE0E28FB}"/>
              </a:ext>
            </a:extLst>
          </p:cNvPr>
          <p:cNvSpPr/>
          <p:nvPr/>
        </p:nvSpPr>
        <p:spPr>
          <a:xfrm>
            <a:off x="6942203" y="1573657"/>
            <a:ext cx="980637" cy="980637"/>
          </a:xfrm>
          <a:prstGeom prst="arc">
            <a:avLst>
              <a:gd name="adj1" fmla="val 16200000"/>
              <a:gd name="adj2" fmla="val 10654105"/>
            </a:avLst>
          </a:prstGeom>
          <a:noFill/>
          <a:ln w="38100">
            <a:solidFill>
              <a:srgbClr val="39BD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b="1">
              <a:solidFill>
                <a:prstClr val="white"/>
              </a:solidFill>
              <a:latin typeface="Arial" panose="020B0604020202020204" pitchFamily="34" charset="0"/>
              <a:ea typeface="Malgun Gothic" panose="020B0503020000020004" pitchFamily="34" charset="-127"/>
              <a:cs typeface="Arial" panose="020B0604020202020204" pitchFamily="34" charset="0"/>
            </a:endParaRPr>
          </a:p>
        </p:txBody>
      </p:sp>
      <p:sp>
        <p:nvSpPr>
          <p:cNvPr id="30" name="직사각형 14">
            <a:extLst>
              <a:ext uri="{FF2B5EF4-FFF2-40B4-BE49-F238E27FC236}">
                <a16:creationId xmlns:a16="http://schemas.microsoft.com/office/drawing/2014/main" id="{B190C70A-4789-4CF9-96EA-511C2E00B03E}"/>
              </a:ext>
            </a:extLst>
          </p:cNvPr>
          <p:cNvSpPr/>
          <p:nvPr/>
        </p:nvSpPr>
        <p:spPr>
          <a:xfrm>
            <a:off x="7986557" y="1873257"/>
            <a:ext cx="3652396" cy="610616"/>
          </a:xfrm>
          <a:prstGeom prst="rect">
            <a:avLst/>
          </a:prstGeom>
        </p:spPr>
        <p:txBody>
          <a:bodyPr wrap="square">
            <a:spAutoFit/>
          </a:bodyPr>
          <a:lstStyle/>
          <a:p>
            <a:pPr>
              <a:lnSpc>
                <a:spcPct val="150000"/>
              </a:lnSpc>
            </a:pPr>
            <a:r>
              <a:rPr lang="en-US" altLang="ko-KR" sz="1200">
                <a:solidFill>
                  <a:prstClr val="black">
                    <a:lumMod val="75000"/>
                    <a:lumOff val="25000"/>
                  </a:prstClr>
                </a:solidFill>
                <a:latin typeface="Arial" panose="020B0604020202020204" pitchFamily="34" charset="0"/>
                <a:ea typeface="Malgun Gothic" panose="020B0503020000020004" pitchFamily="34" charset="-127"/>
                <a:cs typeface="Arial" panose="020B0604020202020204" pitchFamily="34" charset="0"/>
              </a:rPr>
              <a:t>Brief description about the topic and objectives of this project</a:t>
            </a:r>
          </a:p>
        </p:txBody>
      </p:sp>
      <p:sp>
        <p:nvSpPr>
          <p:cNvPr id="31" name="타원 7">
            <a:extLst>
              <a:ext uri="{FF2B5EF4-FFF2-40B4-BE49-F238E27FC236}">
                <a16:creationId xmlns:a16="http://schemas.microsoft.com/office/drawing/2014/main" id="{8A79F31F-1B94-4E7E-AD52-CC3FB6DB8C5C}"/>
              </a:ext>
            </a:extLst>
          </p:cNvPr>
          <p:cNvSpPr/>
          <p:nvPr/>
        </p:nvSpPr>
        <p:spPr>
          <a:xfrm>
            <a:off x="7005920" y="2873602"/>
            <a:ext cx="853202" cy="853202"/>
          </a:xfrm>
          <a:prstGeom prst="ellipse">
            <a:avLst/>
          </a:prstGeom>
          <a:solidFill>
            <a:schemeClr val="bg1"/>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800" b="1">
                <a:solidFill>
                  <a:schemeClr val="tx1">
                    <a:lumMod val="65000"/>
                    <a:lumOff val="35000"/>
                  </a:schemeClr>
                </a:solidFill>
                <a:latin typeface="Arial" panose="020B0604020202020204" pitchFamily="34" charset="0"/>
                <a:ea typeface="Malgun Gothic" panose="020B0503020000020004" pitchFamily="34" charset="-127"/>
                <a:cs typeface="Arial" panose="020B0604020202020204" pitchFamily="34" charset="0"/>
              </a:rPr>
              <a:t>02</a:t>
            </a:r>
            <a:endParaRPr lang="ko-KR" altLang="en-US" sz="2800" b="1">
              <a:solidFill>
                <a:schemeClr val="tx1">
                  <a:lumMod val="65000"/>
                  <a:lumOff val="35000"/>
                </a:schemeClr>
              </a:solidFill>
              <a:latin typeface="Arial" panose="020B0604020202020204" pitchFamily="34" charset="0"/>
              <a:ea typeface="Malgun Gothic" panose="020B0503020000020004" pitchFamily="34" charset="-127"/>
              <a:cs typeface="Arial" panose="020B0604020202020204" pitchFamily="34" charset="0"/>
            </a:endParaRPr>
          </a:p>
        </p:txBody>
      </p:sp>
      <p:sp>
        <p:nvSpPr>
          <p:cNvPr id="32" name="직사각형 14">
            <a:extLst>
              <a:ext uri="{FF2B5EF4-FFF2-40B4-BE49-F238E27FC236}">
                <a16:creationId xmlns:a16="http://schemas.microsoft.com/office/drawing/2014/main" id="{3101B84B-8166-49CA-A343-7C7C4097A51B}"/>
              </a:ext>
            </a:extLst>
          </p:cNvPr>
          <p:cNvSpPr/>
          <p:nvPr/>
        </p:nvSpPr>
        <p:spPr>
          <a:xfrm>
            <a:off x="7986557" y="2723306"/>
            <a:ext cx="3652396" cy="454292"/>
          </a:xfrm>
          <a:prstGeom prst="rect">
            <a:avLst/>
          </a:prstGeom>
        </p:spPr>
        <p:txBody>
          <a:bodyPr wrap="square">
            <a:spAutoFit/>
          </a:bodyPr>
          <a:lstStyle/>
          <a:p>
            <a:pPr>
              <a:lnSpc>
                <a:spcPct val="150000"/>
              </a:lnSpc>
            </a:pPr>
            <a:r>
              <a:rPr lang="en-US" altLang="ko-KR" b="1">
                <a:solidFill>
                  <a:prstClr val="black">
                    <a:lumMod val="75000"/>
                    <a:lumOff val="25000"/>
                  </a:prstClr>
                </a:solidFill>
                <a:latin typeface="Arial" panose="020B0604020202020204" pitchFamily="34" charset="0"/>
                <a:ea typeface="Malgun Gothic" panose="020B0503020000020004" pitchFamily="34" charset="-127"/>
                <a:cs typeface="Arial" panose="020B0604020202020204" pitchFamily="34" charset="0"/>
              </a:rPr>
              <a:t>Electricity generation problems</a:t>
            </a:r>
          </a:p>
        </p:txBody>
      </p:sp>
      <p:sp>
        <p:nvSpPr>
          <p:cNvPr id="33" name="원호 23">
            <a:extLst>
              <a:ext uri="{FF2B5EF4-FFF2-40B4-BE49-F238E27FC236}">
                <a16:creationId xmlns:a16="http://schemas.microsoft.com/office/drawing/2014/main" id="{B24F832D-2CCE-4F42-9D9E-B5643058D9C5}"/>
              </a:ext>
            </a:extLst>
          </p:cNvPr>
          <p:cNvSpPr/>
          <p:nvPr/>
        </p:nvSpPr>
        <p:spPr>
          <a:xfrm>
            <a:off x="6942203" y="2809885"/>
            <a:ext cx="980637" cy="980637"/>
          </a:xfrm>
          <a:prstGeom prst="arc">
            <a:avLst>
              <a:gd name="adj1" fmla="val 16200000"/>
              <a:gd name="adj2" fmla="val 10654105"/>
            </a:avLst>
          </a:prstGeom>
          <a:noFill/>
          <a:ln w="38100">
            <a:solidFill>
              <a:srgbClr val="39BD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b="1">
              <a:solidFill>
                <a:prstClr val="white"/>
              </a:solidFill>
              <a:latin typeface="Arial" panose="020B0604020202020204" pitchFamily="34" charset="0"/>
              <a:ea typeface="Malgun Gothic" panose="020B0503020000020004" pitchFamily="34" charset="-127"/>
              <a:cs typeface="Arial" panose="020B0604020202020204" pitchFamily="34" charset="0"/>
            </a:endParaRPr>
          </a:p>
        </p:txBody>
      </p:sp>
      <p:sp>
        <p:nvSpPr>
          <p:cNvPr id="34" name="직사각형 14">
            <a:extLst>
              <a:ext uri="{FF2B5EF4-FFF2-40B4-BE49-F238E27FC236}">
                <a16:creationId xmlns:a16="http://schemas.microsoft.com/office/drawing/2014/main" id="{896396A3-7DD6-4EA9-9A87-C7ED8C2951C3}"/>
              </a:ext>
            </a:extLst>
          </p:cNvPr>
          <p:cNvSpPr/>
          <p:nvPr/>
        </p:nvSpPr>
        <p:spPr>
          <a:xfrm>
            <a:off x="7986557" y="3109485"/>
            <a:ext cx="3652396" cy="610616"/>
          </a:xfrm>
          <a:prstGeom prst="rect">
            <a:avLst/>
          </a:prstGeom>
        </p:spPr>
        <p:txBody>
          <a:bodyPr wrap="square">
            <a:spAutoFit/>
          </a:bodyPr>
          <a:lstStyle/>
          <a:p>
            <a:pPr>
              <a:lnSpc>
                <a:spcPct val="150000"/>
              </a:lnSpc>
            </a:pPr>
            <a:r>
              <a:rPr lang="en-US" altLang="ko-KR" sz="1200">
                <a:solidFill>
                  <a:prstClr val="black">
                    <a:lumMod val="75000"/>
                    <a:lumOff val="25000"/>
                  </a:prstClr>
                </a:solidFill>
                <a:latin typeface="Arial" panose="020B0604020202020204" pitchFamily="34" charset="0"/>
                <a:ea typeface="Malgun Gothic" panose="020B0503020000020004" pitchFamily="34" charset="-127"/>
                <a:cs typeface="Arial" panose="020B0604020202020204" pitchFamily="34" charset="0"/>
              </a:rPr>
              <a:t>Identify what issues are created by energy generation and consumption </a:t>
            </a:r>
          </a:p>
        </p:txBody>
      </p:sp>
      <p:sp>
        <p:nvSpPr>
          <p:cNvPr id="35" name="타원 7">
            <a:extLst>
              <a:ext uri="{FF2B5EF4-FFF2-40B4-BE49-F238E27FC236}">
                <a16:creationId xmlns:a16="http://schemas.microsoft.com/office/drawing/2014/main" id="{4BFA1043-6824-4E3F-AC0C-C216E39C54DE}"/>
              </a:ext>
            </a:extLst>
          </p:cNvPr>
          <p:cNvSpPr/>
          <p:nvPr/>
        </p:nvSpPr>
        <p:spPr>
          <a:xfrm>
            <a:off x="7005920" y="4190762"/>
            <a:ext cx="853202" cy="853202"/>
          </a:xfrm>
          <a:prstGeom prst="ellipse">
            <a:avLst/>
          </a:prstGeom>
          <a:solidFill>
            <a:schemeClr val="bg1"/>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800" b="1">
                <a:solidFill>
                  <a:schemeClr val="tx1">
                    <a:lumMod val="65000"/>
                    <a:lumOff val="35000"/>
                  </a:schemeClr>
                </a:solidFill>
                <a:latin typeface="Arial" panose="020B0604020202020204" pitchFamily="34" charset="0"/>
                <a:ea typeface="Malgun Gothic" panose="020B0503020000020004" pitchFamily="34" charset="-127"/>
                <a:cs typeface="Arial" panose="020B0604020202020204" pitchFamily="34" charset="0"/>
              </a:rPr>
              <a:t>03</a:t>
            </a:r>
            <a:endParaRPr lang="ko-KR" altLang="en-US" sz="2800" b="1">
              <a:solidFill>
                <a:schemeClr val="tx1">
                  <a:lumMod val="65000"/>
                  <a:lumOff val="35000"/>
                </a:schemeClr>
              </a:solidFill>
              <a:latin typeface="Arial" panose="020B0604020202020204" pitchFamily="34" charset="0"/>
              <a:ea typeface="Malgun Gothic" panose="020B0503020000020004" pitchFamily="34" charset="-127"/>
              <a:cs typeface="Arial" panose="020B0604020202020204" pitchFamily="34" charset="0"/>
            </a:endParaRPr>
          </a:p>
        </p:txBody>
      </p:sp>
      <p:sp>
        <p:nvSpPr>
          <p:cNvPr id="36" name="직사각형 14">
            <a:extLst>
              <a:ext uri="{FF2B5EF4-FFF2-40B4-BE49-F238E27FC236}">
                <a16:creationId xmlns:a16="http://schemas.microsoft.com/office/drawing/2014/main" id="{43C9C049-21EF-4BD3-8BA9-C131098DDB75}"/>
              </a:ext>
            </a:extLst>
          </p:cNvPr>
          <p:cNvSpPr/>
          <p:nvPr/>
        </p:nvSpPr>
        <p:spPr>
          <a:xfrm>
            <a:off x="7986557" y="4040466"/>
            <a:ext cx="3198101" cy="454292"/>
          </a:xfrm>
          <a:prstGeom prst="rect">
            <a:avLst/>
          </a:prstGeom>
        </p:spPr>
        <p:txBody>
          <a:bodyPr wrap="square">
            <a:spAutoFit/>
          </a:bodyPr>
          <a:lstStyle/>
          <a:p>
            <a:pPr>
              <a:lnSpc>
                <a:spcPct val="150000"/>
              </a:lnSpc>
            </a:pPr>
            <a:r>
              <a:rPr lang="en-US" altLang="ko-KR" b="1">
                <a:solidFill>
                  <a:prstClr val="black">
                    <a:lumMod val="75000"/>
                    <a:lumOff val="25000"/>
                  </a:prstClr>
                </a:solidFill>
                <a:latin typeface="Arial" panose="020B0604020202020204" pitchFamily="34" charset="0"/>
                <a:ea typeface="Malgun Gothic" panose="020B0503020000020004" pitchFamily="34" charset="-127"/>
                <a:cs typeface="Arial" panose="020B0604020202020204" pitchFamily="34" charset="0"/>
              </a:rPr>
              <a:t>Data questions</a:t>
            </a:r>
          </a:p>
        </p:txBody>
      </p:sp>
      <p:sp>
        <p:nvSpPr>
          <p:cNvPr id="37" name="원호 23">
            <a:extLst>
              <a:ext uri="{FF2B5EF4-FFF2-40B4-BE49-F238E27FC236}">
                <a16:creationId xmlns:a16="http://schemas.microsoft.com/office/drawing/2014/main" id="{58CBA179-1F12-4E72-910E-6C98F9C4788F}"/>
              </a:ext>
            </a:extLst>
          </p:cNvPr>
          <p:cNvSpPr/>
          <p:nvPr/>
        </p:nvSpPr>
        <p:spPr>
          <a:xfrm>
            <a:off x="6942203" y="4127045"/>
            <a:ext cx="980637" cy="980637"/>
          </a:xfrm>
          <a:prstGeom prst="arc">
            <a:avLst>
              <a:gd name="adj1" fmla="val 16200000"/>
              <a:gd name="adj2" fmla="val 10654105"/>
            </a:avLst>
          </a:prstGeom>
          <a:noFill/>
          <a:ln w="38100">
            <a:solidFill>
              <a:srgbClr val="39BD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b="1">
              <a:solidFill>
                <a:prstClr val="white"/>
              </a:solidFill>
              <a:latin typeface="Arial" panose="020B0604020202020204" pitchFamily="34" charset="0"/>
              <a:ea typeface="Malgun Gothic" panose="020B0503020000020004" pitchFamily="34" charset="-127"/>
              <a:cs typeface="Arial" panose="020B0604020202020204" pitchFamily="34" charset="0"/>
            </a:endParaRPr>
          </a:p>
        </p:txBody>
      </p:sp>
      <p:sp>
        <p:nvSpPr>
          <p:cNvPr id="38" name="직사각형 14">
            <a:extLst>
              <a:ext uri="{FF2B5EF4-FFF2-40B4-BE49-F238E27FC236}">
                <a16:creationId xmlns:a16="http://schemas.microsoft.com/office/drawing/2014/main" id="{F8C64337-7321-4566-80F4-F46E3500E011}"/>
              </a:ext>
            </a:extLst>
          </p:cNvPr>
          <p:cNvSpPr/>
          <p:nvPr/>
        </p:nvSpPr>
        <p:spPr>
          <a:xfrm>
            <a:off x="7986557" y="4426645"/>
            <a:ext cx="3652396" cy="610616"/>
          </a:xfrm>
          <a:prstGeom prst="rect">
            <a:avLst/>
          </a:prstGeom>
        </p:spPr>
        <p:txBody>
          <a:bodyPr wrap="square" lIns="91440" tIns="45720" rIns="91440" bIns="45720" anchor="t">
            <a:spAutoFit/>
          </a:bodyPr>
          <a:lstStyle/>
          <a:p>
            <a:pPr>
              <a:lnSpc>
                <a:spcPct val="150000"/>
              </a:lnSpc>
            </a:pPr>
            <a:r>
              <a:rPr lang="en-US" altLang="ko-KR" sz="1200">
                <a:latin typeface="Arial" panose="020B0604020202020204" pitchFamily="34" charset="0"/>
                <a:ea typeface="Malgun Gothic" panose="020B0503020000020004" pitchFamily="34" charset="-127"/>
                <a:cs typeface="Arial" panose="020B0604020202020204" pitchFamily="34" charset="0"/>
              </a:rPr>
              <a:t>To understand the how the different data points are related to energy generation in Europe</a:t>
            </a:r>
          </a:p>
        </p:txBody>
      </p:sp>
      <p:sp>
        <p:nvSpPr>
          <p:cNvPr id="39" name="타원 7">
            <a:extLst>
              <a:ext uri="{FF2B5EF4-FFF2-40B4-BE49-F238E27FC236}">
                <a16:creationId xmlns:a16="http://schemas.microsoft.com/office/drawing/2014/main" id="{DF3DB0CB-6036-40EA-9825-9BD2DC7E4B40}"/>
              </a:ext>
            </a:extLst>
          </p:cNvPr>
          <p:cNvSpPr/>
          <p:nvPr/>
        </p:nvSpPr>
        <p:spPr>
          <a:xfrm>
            <a:off x="7005920" y="5529165"/>
            <a:ext cx="853202" cy="853202"/>
          </a:xfrm>
          <a:prstGeom prst="ellipse">
            <a:avLst/>
          </a:prstGeom>
          <a:solidFill>
            <a:schemeClr val="bg1"/>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800" b="1">
                <a:solidFill>
                  <a:schemeClr val="tx1">
                    <a:lumMod val="65000"/>
                    <a:lumOff val="35000"/>
                  </a:schemeClr>
                </a:solidFill>
                <a:latin typeface="Arial" panose="020B0604020202020204" pitchFamily="34" charset="0"/>
                <a:ea typeface="Malgun Gothic" panose="020B0503020000020004" pitchFamily="34" charset="-127"/>
                <a:cs typeface="Arial" panose="020B0604020202020204" pitchFamily="34" charset="0"/>
              </a:rPr>
              <a:t>04</a:t>
            </a:r>
            <a:endParaRPr lang="ko-KR" altLang="en-US" sz="2800" b="1">
              <a:solidFill>
                <a:schemeClr val="tx1">
                  <a:lumMod val="65000"/>
                  <a:lumOff val="35000"/>
                </a:schemeClr>
              </a:solidFill>
              <a:latin typeface="Arial" panose="020B0604020202020204" pitchFamily="34" charset="0"/>
              <a:ea typeface="Malgun Gothic" panose="020B0503020000020004" pitchFamily="34" charset="-127"/>
              <a:cs typeface="Arial" panose="020B0604020202020204" pitchFamily="34" charset="0"/>
            </a:endParaRPr>
          </a:p>
        </p:txBody>
      </p:sp>
      <p:sp>
        <p:nvSpPr>
          <p:cNvPr id="40" name="직사각형 14">
            <a:extLst>
              <a:ext uri="{FF2B5EF4-FFF2-40B4-BE49-F238E27FC236}">
                <a16:creationId xmlns:a16="http://schemas.microsoft.com/office/drawing/2014/main" id="{C7572C45-95C4-4190-9215-23C88E7A0ED6}"/>
              </a:ext>
            </a:extLst>
          </p:cNvPr>
          <p:cNvSpPr/>
          <p:nvPr/>
        </p:nvSpPr>
        <p:spPr>
          <a:xfrm>
            <a:off x="7986557" y="5378869"/>
            <a:ext cx="3198101" cy="454292"/>
          </a:xfrm>
          <a:prstGeom prst="rect">
            <a:avLst/>
          </a:prstGeom>
        </p:spPr>
        <p:txBody>
          <a:bodyPr wrap="square">
            <a:spAutoFit/>
          </a:bodyPr>
          <a:lstStyle/>
          <a:p>
            <a:pPr>
              <a:lnSpc>
                <a:spcPct val="150000"/>
              </a:lnSpc>
            </a:pPr>
            <a:r>
              <a:rPr lang="en-US" altLang="ko-KR" b="1">
                <a:solidFill>
                  <a:prstClr val="black">
                    <a:lumMod val="75000"/>
                    <a:lumOff val="25000"/>
                  </a:prstClr>
                </a:solidFill>
                <a:latin typeface="Arial" panose="020B0604020202020204" pitchFamily="34" charset="0"/>
                <a:ea typeface="Malgun Gothic" panose="020B0503020000020004" pitchFamily="34" charset="-127"/>
                <a:cs typeface="Arial" panose="020B0604020202020204" pitchFamily="34" charset="0"/>
              </a:rPr>
              <a:t>Reflection</a:t>
            </a:r>
          </a:p>
        </p:txBody>
      </p:sp>
      <p:sp>
        <p:nvSpPr>
          <p:cNvPr id="41" name="원호 23">
            <a:extLst>
              <a:ext uri="{FF2B5EF4-FFF2-40B4-BE49-F238E27FC236}">
                <a16:creationId xmlns:a16="http://schemas.microsoft.com/office/drawing/2014/main" id="{CEE0131B-FE47-4E7B-8169-CCCA857B17D7}"/>
              </a:ext>
            </a:extLst>
          </p:cNvPr>
          <p:cNvSpPr/>
          <p:nvPr/>
        </p:nvSpPr>
        <p:spPr>
          <a:xfrm>
            <a:off x="6942203" y="5465448"/>
            <a:ext cx="980637" cy="980637"/>
          </a:xfrm>
          <a:prstGeom prst="arc">
            <a:avLst>
              <a:gd name="adj1" fmla="val 16200000"/>
              <a:gd name="adj2" fmla="val 10654105"/>
            </a:avLst>
          </a:prstGeom>
          <a:noFill/>
          <a:ln w="38100">
            <a:solidFill>
              <a:srgbClr val="39BD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b="1">
              <a:solidFill>
                <a:prstClr val="white"/>
              </a:solidFill>
              <a:latin typeface="Arial" panose="020B0604020202020204" pitchFamily="34" charset="0"/>
              <a:ea typeface="Malgun Gothic" panose="020B0503020000020004" pitchFamily="34" charset="-127"/>
              <a:cs typeface="Arial" panose="020B0604020202020204" pitchFamily="34" charset="0"/>
            </a:endParaRPr>
          </a:p>
        </p:txBody>
      </p:sp>
      <p:sp>
        <p:nvSpPr>
          <p:cNvPr id="42" name="직사각형 14">
            <a:extLst>
              <a:ext uri="{FF2B5EF4-FFF2-40B4-BE49-F238E27FC236}">
                <a16:creationId xmlns:a16="http://schemas.microsoft.com/office/drawing/2014/main" id="{305BA91B-1064-4653-87F3-C71E7EC7E295}"/>
              </a:ext>
            </a:extLst>
          </p:cNvPr>
          <p:cNvSpPr/>
          <p:nvPr/>
        </p:nvSpPr>
        <p:spPr>
          <a:xfrm>
            <a:off x="7986557" y="5765048"/>
            <a:ext cx="3652396" cy="610616"/>
          </a:xfrm>
          <a:prstGeom prst="rect">
            <a:avLst/>
          </a:prstGeom>
        </p:spPr>
        <p:txBody>
          <a:bodyPr wrap="square">
            <a:spAutoFit/>
          </a:bodyPr>
          <a:lstStyle/>
          <a:p>
            <a:pPr>
              <a:lnSpc>
                <a:spcPct val="150000"/>
              </a:lnSpc>
            </a:pPr>
            <a:r>
              <a:rPr lang="en-US" altLang="ko-KR" sz="1200">
                <a:solidFill>
                  <a:prstClr val="black">
                    <a:lumMod val="75000"/>
                    <a:lumOff val="25000"/>
                  </a:prstClr>
                </a:solidFill>
                <a:latin typeface="Arial" panose="020B0604020202020204" pitchFamily="34" charset="0"/>
                <a:ea typeface="Malgun Gothic" panose="020B0503020000020004" pitchFamily="34" charset="-127"/>
                <a:cs typeface="Arial" panose="020B0604020202020204" pitchFamily="34" charset="0"/>
              </a:rPr>
              <a:t>The lessons learned from our analysis throughout this project</a:t>
            </a:r>
          </a:p>
        </p:txBody>
      </p:sp>
      <p:pic>
        <p:nvPicPr>
          <p:cNvPr id="43" name="Picture 12">
            <a:extLst>
              <a:ext uri="{FF2B5EF4-FFF2-40B4-BE49-F238E27FC236}">
                <a16:creationId xmlns:a16="http://schemas.microsoft.com/office/drawing/2014/main" id="{7F991CF9-3C78-4CEB-A432-A050EFC3DFA3}"/>
              </a:ext>
            </a:extLst>
          </p:cNvPr>
          <p:cNvPicPr>
            <a:picLocks noChangeAspect="1" noChangeArrowheads="1"/>
          </p:cNvPicPr>
          <p:nvPr/>
        </p:nvPicPr>
        <p:blipFill rotWithShape="1">
          <a:blip r:embed="rId4">
            <a:extLst>
              <a:ext uri="{BEBA8EAE-BF5A-486C-A8C5-ECC9F3942E4B}">
                <a14:imgProps xmlns:a14="http://schemas.microsoft.com/office/drawing/2010/main">
                  <a14:imgLayer r:embed="rId5">
                    <a14:imgEffect>
                      <a14:backgroundRemoval t="37766" b="61348" l="40167" r="59667">
                        <a14:foregroundMark x1="58833" y1="45745" x2="58833" y2="45745"/>
                        <a14:foregroundMark x1="59667" y1="46099" x2="59667" y2="46099"/>
                        <a14:foregroundMark x1="51333" y1="52837" x2="51333" y2="52837"/>
                        <a14:foregroundMark x1="49167" y1="59929" x2="49167" y2="59929"/>
                        <a14:foregroundMark x1="46000" y1="56915" x2="46000" y2="56915"/>
                        <a14:foregroundMark x1="47333" y1="60106" x2="47333" y2="60106"/>
                        <a14:foregroundMark x1="45500" y1="60106" x2="53667" y2="60816"/>
                        <a14:foregroundMark x1="54167" y1="58156" x2="54167" y2="58156"/>
                        <a14:foregroundMark x1="45167" y1="60638" x2="45167" y2="60638"/>
                        <a14:foregroundMark x1="43333" y1="61348" x2="44500" y2="61170"/>
                      </a14:backgroundRemoval>
                    </a14:imgEffect>
                  </a14:imgLayer>
                </a14:imgProps>
              </a:ext>
              <a:ext uri="{28A0092B-C50C-407E-A947-70E740481C1C}">
                <a14:useLocalDpi xmlns:a14="http://schemas.microsoft.com/office/drawing/2010/main" val="0"/>
              </a:ext>
            </a:extLst>
          </a:blip>
          <a:srcRect l="38222" t="34888" r="40177" b="35890"/>
          <a:stretch/>
        </p:blipFill>
        <p:spPr bwMode="auto">
          <a:xfrm>
            <a:off x="1379064" y="2029191"/>
            <a:ext cx="771630" cy="981221"/>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16">
            <a:extLst>
              <a:ext uri="{FF2B5EF4-FFF2-40B4-BE49-F238E27FC236}">
                <a16:creationId xmlns:a16="http://schemas.microsoft.com/office/drawing/2014/main" id="{144438D4-6CAF-4E7D-B1A8-3944FD671C23}"/>
              </a:ext>
            </a:extLst>
          </p:cNvPr>
          <p:cNvPicPr>
            <a:picLocks noChangeAspect="1" noChangeArrowheads="1"/>
          </p:cNvPicPr>
          <p:nvPr/>
        </p:nvPicPr>
        <p:blipFill rotWithShape="1">
          <a:blip r:embed="rId6">
            <a:extLst>
              <a:ext uri="{BEBA8EAE-BF5A-486C-A8C5-ECC9F3942E4B}">
                <a14:imgProps xmlns:a14="http://schemas.microsoft.com/office/drawing/2010/main">
                  <a14:imgLayer r:embed="rId5">
                    <a14:imgEffect>
                      <a14:backgroundRemoval t="72163" b="94149" l="72167" r="94667">
                        <a14:foregroundMark x1="84000" y1="86170" x2="84000" y2="86170"/>
                        <a14:foregroundMark x1="76500" y1="84752" x2="76500" y2="84752"/>
                        <a14:foregroundMark x1="86333" y1="92376" x2="86333" y2="92376"/>
                        <a14:foregroundMark x1="75500" y1="91844" x2="75500" y2="91844"/>
                        <a14:foregroundMark x1="73333" y1="90957" x2="73333" y2="90957"/>
                        <a14:foregroundMark x1="72333" y1="92021" x2="72333" y2="92021"/>
                        <a14:foregroundMark x1="73000" y1="93262" x2="75333" y2="92199"/>
                        <a14:foregroundMark x1="94000" y1="91135" x2="93667" y2="92553"/>
                        <a14:foregroundMark x1="86500" y1="94149" x2="86500" y2="94149"/>
                        <a14:foregroundMark x1="94667" y1="92376" x2="94667" y2="92376"/>
                        <a14:foregroundMark x1="83333" y1="72163" x2="83333" y2="72163"/>
                      </a14:backgroundRemoval>
                    </a14:imgEffect>
                  </a14:imgLayer>
                </a14:imgProps>
              </a:ext>
              <a:ext uri="{28A0092B-C50C-407E-A947-70E740481C1C}">
                <a14:useLocalDpi xmlns:a14="http://schemas.microsoft.com/office/drawing/2010/main" val="0"/>
              </a:ext>
            </a:extLst>
          </a:blip>
          <a:srcRect l="71111" t="70056" r="4444" b="5121"/>
          <a:stretch/>
        </p:blipFill>
        <p:spPr bwMode="auto">
          <a:xfrm>
            <a:off x="2177730" y="2998986"/>
            <a:ext cx="1397000" cy="1333501"/>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18">
            <a:extLst>
              <a:ext uri="{FF2B5EF4-FFF2-40B4-BE49-F238E27FC236}">
                <a16:creationId xmlns:a16="http://schemas.microsoft.com/office/drawing/2014/main" id="{D1216BAE-65BC-4F24-9690-FC75B11DA942}"/>
              </a:ext>
            </a:extLst>
          </p:cNvPr>
          <p:cNvPicPr>
            <a:picLocks noChangeAspect="1" noChangeArrowheads="1"/>
          </p:cNvPicPr>
          <p:nvPr/>
        </p:nvPicPr>
        <p:blipFill rotWithShape="1">
          <a:blip r:embed="rId7">
            <a:extLst>
              <a:ext uri="{BEBA8EAE-BF5A-486C-A8C5-ECC9F3942E4B}">
                <a14:imgProps xmlns:a14="http://schemas.microsoft.com/office/drawing/2010/main">
                  <a14:imgLayer r:embed="rId5">
                    <a14:imgEffect>
                      <a14:backgroundRemoval t="5142" b="28191" l="72167" r="94167">
                        <a14:foregroundMark x1="78500" y1="6206" x2="78500" y2="6206"/>
                        <a14:foregroundMark x1="81833" y1="5142" x2="81833" y2="5142"/>
                        <a14:foregroundMark x1="94167" y1="14362" x2="94167" y2="14362"/>
                        <a14:foregroundMark x1="84833" y1="28191" x2="84833" y2="28191"/>
                        <a14:foregroundMark x1="72167" y1="17730" x2="72167" y2="17730"/>
                        <a14:foregroundMark x1="79167" y1="19681" x2="79167" y2="19681"/>
                        <a14:foregroundMark x1="86833" y1="18440" x2="86833" y2="18440"/>
                        <a14:foregroundMark x1="82500" y1="28191" x2="82500" y2="28191"/>
                      </a14:backgroundRemoval>
                    </a14:imgEffect>
                  </a14:imgLayer>
                </a14:imgProps>
              </a:ext>
              <a:ext uri="{28A0092B-C50C-407E-A947-70E740481C1C}">
                <a14:useLocalDpi xmlns:a14="http://schemas.microsoft.com/office/drawing/2010/main" val="0"/>
              </a:ext>
            </a:extLst>
          </a:blip>
          <a:srcRect l="71736" t="3696" r="3665" b="68970"/>
          <a:stretch/>
        </p:blipFill>
        <p:spPr bwMode="auto">
          <a:xfrm>
            <a:off x="3833792" y="2063975"/>
            <a:ext cx="1152603" cy="1203880"/>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22">
            <a:extLst>
              <a:ext uri="{FF2B5EF4-FFF2-40B4-BE49-F238E27FC236}">
                <a16:creationId xmlns:a16="http://schemas.microsoft.com/office/drawing/2014/main" id="{2EC3B262-212D-4A18-B07E-8AD82A9FCEF4}"/>
              </a:ext>
            </a:extLst>
          </p:cNvPr>
          <p:cNvPicPr>
            <a:picLocks noChangeAspect="1" noChangeArrowheads="1"/>
          </p:cNvPicPr>
          <p:nvPr/>
        </p:nvPicPr>
        <p:blipFill rotWithShape="1">
          <a:blip r:embed="rId8">
            <a:extLst>
              <a:ext uri="{BEBA8EAE-BF5A-486C-A8C5-ECC9F3942E4B}">
                <a14:imgProps xmlns:a14="http://schemas.microsoft.com/office/drawing/2010/main">
                  <a14:imgLayer r:embed="rId5">
                    <a14:imgEffect>
                      <a14:backgroundRemoval t="38796" b="61360" l="74654" r="91935">
                        <a14:foregroundMark x1="83833" y1="59397" x2="83833" y2="59397"/>
                        <a14:foregroundMark x1="79000" y1="60284" x2="79000" y2="60284"/>
                        <a14:foregroundMark x1="77333" y1="60816" x2="77333" y2="60816"/>
                      </a14:backgroundRemoval>
                    </a14:imgEffect>
                  </a14:imgLayer>
                </a14:imgProps>
              </a:ext>
              <a:ext uri="{28A0092B-C50C-407E-A947-70E740481C1C}">
                <a14:useLocalDpi xmlns:a14="http://schemas.microsoft.com/office/drawing/2010/main" val="0"/>
              </a:ext>
            </a:extLst>
          </a:blip>
          <a:srcRect l="72494" t="35975" r="5905" b="35820"/>
          <a:stretch/>
        </p:blipFill>
        <p:spPr bwMode="auto">
          <a:xfrm>
            <a:off x="559129" y="4459394"/>
            <a:ext cx="1234499" cy="1515218"/>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24">
            <a:extLst>
              <a:ext uri="{FF2B5EF4-FFF2-40B4-BE49-F238E27FC236}">
                <a16:creationId xmlns:a16="http://schemas.microsoft.com/office/drawing/2014/main" id="{7C0D63A2-2B8E-41B7-AB2D-0530580290A6}"/>
              </a:ext>
            </a:extLst>
          </p:cNvPr>
          <p:cNvPicPr>
            <a:picLocks noChangeAspect="1" noChangeArrowheads="1"/>
          </p:cNvPicPr>
          <p:nvPr/>
        </p:nvPicPr>
        <p:blipFill rotWithShape="1">
          <a:blip r:embed="rId9">
            <a:extLst>
              <a:ext uri="{BEBA8EAE-BF5A-486C-A8C5-ECC9F3942E4B}">
                <a14:imgProps xmlns:a14="http://schemas.microsoft.com/office/drawing/2010/main">
                  <a14:imgLayer r:embed="rId5">
                    <a14:imgEffect>
                      <a14:backgroundRemoval t="73759" b="93262" l="39667" r="60667">
                        <a14:foregroundMark x1="46667" y1="85638" x2="46667" y2="85638"/>
                        <a14:foregroundMark x1="41333" y1="78191" x2="39667" y2="88298"/>
                        <a14:foregroundMark x1="39667" y1="88298" x2="40667" y2="89894"/>
                        <a14:foregroundMark x1="41667" y1="75887" x2="52833" y2="75000"/>
                        <a14:foregroundMark x1="52833" y1="75000" x2="57000" y2="75000"/>
                        <a14:foregroundMark x1="39833" y1="91135" x2="48833" y2="91312"/>
                        <a14:foregroundMark x1="48833" y1="91312" x2="49500" y2="89539"/>
                        <a14:foregroundMark x1="50000" y1="86702" x2="58500" y2="91844"/>
                        <a14:foregroundMark x1="58500" y1="91844" x2="54500" y2="88652"/>
                        <a14:foregroundMark x1="58333" y1="87411" x2="59667" y2="86702"/>
                        <a14:foregroundMark x1="60333" y1="84574" x2="59167" y2="85816"/>
                        <a14:foregroundMark x1="60167" y1="83688" x2="60167" y2="93262"/>
                      </a14:backgroundRemoval>
                    </a14:imgEffect>
                  </a14:imgLayer>
                </a14:imgProps>
              </a:ext>
              <a:ext uri="{28A0092B-C50C-407E-A947-70E740481C1C}">
                <a14:useLocalDpi xmlns:a14="http://schemas.microsoft.com/office/drawing/2010/main" val="0"/>
              </a:ext>
            </a:extLst>
          </a:blip>
          <a:srcRect l="37831" t="71795" r="36715" b="5247"/>
          <a:stretch/>
        </p:blipFill>
        <p:spPr bwMode="auto">
          <a:xfrm>
            <a:off x="4422274" y="4267612"/>
            <a:ext cx="638107" cy="541014"/>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26">
            <a:extLst>
              <a:ext uri="{FF2B5EF4-FFF2-40B4-BE49-F238E27FC236}">
                <a16:creationId xmlns:a16="http://schemas.microsoft.com/office/drawing/2014/main" id="{161136FB-C76C-4709-970D-DEE34348C91F}"/>
              </a:ext>
            </a:extLst>
          </p:cNvPr>
          <p:cNvPicPr>
            <a:picLocks noChangeAspect="1" noChangeArrowheads="1"/>
          </p:cNvPicPr>
          <p:nvPr/>
        </p:nvPicPr>
        <p:blipFill rotWithShape="1">
          <a:blip r:embed="rId10">
            <a:extLst>
              <a:ext uri="{BEBA8EAE-BF5A-486C-A8C5-ECC9F3942E4B}">
                <a14:imgProps xmlns:a14="http://schemas.microsoft.com/office/drawing/2010/main">
                  <a14:imgLayer r:embed="rId5">
                    <a14:imgEffect>
                      <a14:backgroundRemoval t="76064" b="90071" l="5167" r="28333">
                        <a14:foregroundMark x1="11613" y1="77200" x2="15500" y2="77128"/>
                        <a14:foregroundMark x1="6000" y1="77305" x2="8455" y2="77259"/>
                        <a14:foregroundMark x1="19541" y1="77597" x2="24667" y2="78191"/>
                        <a14:foregroundMark x1="15500" y1="77128" x2="16951" y2="77296"/>
                        <a14:foregroundMark x1="24667" y1="78191" x2="26167" y2="78901"/>
                        <a14:foregroundMark x1="10602" y1="82875" x2="17167" y2="83333"/>
                        <a14:foregroundMark x1="18641" y1="83224" x2="24333" y2="82801"/>
                        <a14:foregroundMark x1="17167" y1="83333" x2="18467" y2="83236"/>
                        <a14:foregroundMark x1="22941" y1="88475" x2="25000" y2="88652"/>
                        <a14:foregroundMark x1="18815" y1="88119" x2="22930" y2="88474"/>
                        <a14:foregroundMark x1="14721" y1="87766" x2="18420" y2="88085"/>
                        <a14:foregroundMark x1="11335" y1="87474" x2="14721" y2="87766"/>
                        <a14:foregroundMark x1="6500" y1="87057" x2="9998" y2="87359"/>
                        <a14:foregroundMark x1="25000" y1="88652" x2="25333" y2="88830"/>
                        <a14:foregroundMark x1="5333" y1="87057" x2="5333" y2="87057"/>
                        <a14:foregroundMark x1="10833" y1="90071" x2="10833" y2="90071"/>
                        <a14:foregroundMark x1="27667" y1="89362" x2="27667" y2="89362"/>
                        <a14:foregroundMark x1="28333" y1="79433" x2="28333" y2="79433"/>
                        <a14:backgroundMark x1="11000" y1="77305" x2="11000" y2="77305"/>
                        <a14:backgroundMark x1="10333" y1="77128" x2="9667" y2="76950"/>
                        <a14:backgroundMark x1="10500" y1="77128" x2="11833" y2="76773"/>
                        <a14:backgroundMark x1="9167" y1="76596" x2="10167" y2="77482"/>
                        <a14:backgroundMark x1="17167" y1="76950" x2="19833" y2="77128"/>
                        <a14:backgroundMark x1="19167" y1="77660" x2="19500" y2="77482"/>
                        <a14:backgroundMark x1="11333" y1="77128" x2="11833" y2="76950"/>
                        <a14:backgroundMark x1="9833" y1="82092" x2="11000" y2="82270"/>
                        <a14:backgroundMark x1="9833" y1="82270" x2="9833" y2="82270"/>
                        <a14:backgroundMark x1="9833" y1="82447" x2="9833" y2="82447"/>
                        <a14:backgroundMark x1="10333" y1="82624" x2="10333" y2="82624"/>
                        <a14:backgroundMark x1="10500" y1="82801" x2="10500" y2="82801"/>
                        <a14:backgroundMark x1="10833" y1="82801" x2="10833" y2="82801"/>
                        <a14:backgroundMark x1="11000" y1="82624" x2="11000" y2="82624"/>
                        <a14:backgroundMark x1="10167" y1="87057" x2="11667" y2="86879"/>
                        <a14:backgroundMark x1="18833" y1="82624" x2="19000" y2="82624"/>
                        <a14:backgroundMark x1="18667" y1="87589" x2="19167" y2="87411"/>
                        <a14:backgroundMark x1="23167" y1="89184" x2="23000" y2="88652"/>
                        <a14:backgroundMark x1="10500" y1="86702" x2="10000" y2="87411"/>
                        <a14:backgroundMark x1="10667" y1="87411" x2="10833" y2="87411"/>
                        <a14:backgroundMark x1="10333" y1="87589" x2="10000" y2="87234"/>
                        <a14:backgroundMark x1="10667" y1="87411" x2="11000" y2="87411"/>
                        <a14:backgroundMark x1="11333" y1="87411" x2="11333" y2="87411"/>
                        <a14:backgroundMark x1="11500" y1="87234" x2="11500" y2="87234"/>
                        <a14:backgroundMark x1="9833" y1="87234" x2="9833" y2="87234"/>
                        <a14:backgroundMark x1="9667" y1="87234" x2="9667" y2="87234"/>
                        <a14:backgroundMark x1="9333" y1="87057" x2="9333" y2="87057"/>
                        <a14:backgroundMark x1="9500" y1="87234" x2="9500" y2="87234"/>
                        <a14:backgroundMark x1="9833" y1="87411" x2="9833" y2="87411"/>
                        <a14:backgroundMark x1="9667" y1="87411" x2="9667" y2="87411"/>
                        <a14:backgroundMark x1="19167" y1="87943" x2="19167" y2="87943"/>
                        <a14:backgroundMark x1="18500" y1="87766" x2="18500" y2="87766"/>
                        <a14:backgroundMark x1="22833" y1="88475" x2="22833" y2="88475"/>
                      </a14:backgroundRemoval>
                    </a14:imgEffect>
                  </a14:imgLayer>
                </a14:imgProps>
              </a:ext>
              <a:ext uri="{28A0092B-C50C-407E-A947-70E740481C1C}">
                <a14:useLocalDpi xmlns:a14="http://schemas.microsoft.com/office/drawing/2010/main" val="0"/>
              </a:ext>
            </a:extLst>
          </a:blip>
          <a:srcRect l="3981" t="74862" r="71575" b="9181"/>
          <a:stretch/>
        </p:blipFill>
        <p:spPr bwMode="auto">
          <a:xfrm>
            <a:off x="2761127" y="5440931"/>
            <a:ext cx="838991" cy="5148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44179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B7A7988-F75F-45E6-B3B3-C5D078BE7BA4}"/>
              </a:ext>
            </a:extLst>
          </p:cNvPr>
          <p:cNvSpPr/>
          <p:nvPr/>
        </p:nvSpPr>
        <p:spPr>
          <a:xfrm>
            <a:off x="11675769" y="972187"/>
            <a:ext cx="516232" cy="5885813"/>
          </a:xfrm>
          <a:prstGeom prst="rect">
            <a:avLst/>
          </a:prstGeom>
          <a:solidFill>
            <a:srgbClr val="F9F9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pic>
        <p:nvPicPr>
          <p:cNvPr id="3" name="Picture 8" descr="Europe In World Map Png, Transparent Png - kindpng">
            <a:extLst>
              <a:ext uri="{FF2B5EF4-FFF2-40B4-BE49-F238E27FC236}">
                <a16:creationId xmlns:a16="http://schemas.microsoft.com/office/drawing/2014/main" id="{3F7A0918-D45C-480E-BCE4-0280A28596CF}"/>
              </a:ext>
            </a:extLst>
          </p:cNvPr>
          <p:cNvPicPr>
            <a:picLocks noChangeAspect="1" noChangeArrowheads="1"/>
          </p:cNvPicPr>
          <p:nvPr/>
        </p:nvPicPr>
        <p:blipFill rotWithShape="1">
          <a:blip r:embed="rId2">
            <a:alphaModFix amt="70000"/>
            <a:extLst>
              <a:ext uri="{28A0092B-C50C-407E-A947-70E740481C1C}">
                <a14:useLocalDpi xmlns:a14="http://schemas.microsoft.com/office/drawing/2010/main" val="0"/>
              </a:ext>
            </a:extLst>
          </a:blip>
          <a:srcRect l="4062" t="4218" r="172" b="6112"/>
          <a:stretch/>
        </p:blipFill>
        <p:spPr bwMode="auto">
          <a:xfrm>
            <a:off x="0" y="972187"/>
            <a:ext cx="11675770" cy="5885813"/>
          </a:xfrm>
          <a:prstGeom prst="rect">
            <a:avLst/>
          </a:prstGeom>
          <a:noFill/>
          <a:extLst>
            <a:ext uri="{909E8E84-426E-40DD-AFC4-6F175D3DCCD1}">
              <a14:hiddenFill xmlns:a14="http://schemas.microsoft.com/office/drawing/2010/main">
                <a:solidFill>
                  <a:srgbClr val="FFFFFF"/>
                </a:solidFill>
              </a14:hiddenFill>
            </a:ext>
          </a:extLst>
        </p:spPr>
      </p:pic>
      <p:sp>
        <p:nvSpPr>
          <p:cNvPr id="4" name="직사각형 68">
            <a:extLst>
              <a:ext uri="{FF2B5EF4-FFF2-40B4-BE49-F238E27FC236}">
                <a16:creationId xmlns:a16="http://schemas.microsoft.com/office/drawing/2014/main" id="{FA339FA4-0C4B-4EF5-A4A4-9C58432C09B6}"/>
              </a:ext>
            </a:extLst>
          </p:cNvPr>
          <p:cNvSpPr/>
          <p:nvPr/>
        </p:nvSpPr>
        <p:spPr>
          <a:xfrm>
            <a:off x="0" y="0"/>
            <a:ext cx="12192000" cy="9721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latinLnBrk="0">
              <a:lnSpc>
                <a:spcPct val="150000"/>
              </a:lnSpc>
              <a:defRPr/>
            </a:pPr>
            <a:r>
              <a:rPr lang="en-US" altLang="ko-KR" sz="2400" b="1" i="1" kern="0">
                <a:solidFill>
                  <a:schemeClr val="tx1"/>
                </a:solidFill>
                <a:latin typeface="Arial" panose="020B0604020202020204" pitchFamily="34" charset="0"/>
                <a:ea typeface="Malgun Gothic" panose="020B0503020000020004" pitchFamily="34" charset="-127"/>
                <a:cs typeface="Arial" panose="020B0604020202020204" pitchFamily="34" charset="0"/>
              </a:rPr>
              <a:t>Introduction</a:t>
            </a:r>
          </a:p>
          <a:p>
            <a:pPr algn="ctr" latinLnBrk="0">
              <a:lnSpc>
                <a:spcPct val="150000"/>
              </a:lnSpc>
              <a:defRPr/>
            </a:pPr>
            <a:endParaRPr lang="en-US" altLang="ko-KR" sz="700" kern="0">
              <a:latin typeface="Arial" panose="020B0604020202020204" pitchFamily="34" charset="0"/>
              <a:ea typeface="Malgun Gothic" panose="020B0503020000020004" pitchFamily="34" charset="-127"/>
              <a:cs typeface="Arial" panose="020B0604020202020204" pitchFamily="34" charset="0"/>
            </a:endParaRPr>
          </a:p>
        </p:txBody>
      </p:sp>
      <p:sp>
        <p:nvSpPr>
          <p:cNvPr id="5" name="직사각형 14">
            <a:extLst>
              <a:ext uri="{FF2B5EF4-FFF2-40B4-BE49-F238E27FC236}">
                <a16:creationId xmlns:a16="http://schemas.microsoft.com/office/drawing/2014/main" id="{CC53C9A5-DE8D-449A-AF3C-A04DC030AC87}"/>
              </a:ext>
            </a:extLst>
          </p:cNvPr>
          <p:cNvSpPr/>
          <p:nvPr/>
        </p:nvSpPr>
        <p:spPr>
          <a:xfrm>
            <a:off x="7086506" y="2812400"/>
            <a:ext cx="4696750" cy="3607206"/>
          </a:xfrm>
          <a:prstGeom prst="rect">
            <a:avLst/>
          </a:prstGeom>
        </p:spPr>
        <p:txBody>
          <a:bodyPr wrap="square">
            <a:spAutoFit/>
          </a:bodyPr>
          <a:lstStyle/>
          <a:p>
            <a:pPr>
              <a:lnSpc>
                <a:spcPct val="150000"/>
              </a:lnSpc>
            </a:pPr>
            <a:r>
              <a:rPr lang="en-US" altLang="ko-KR" sz="1400">
                <a:solidFill>
                  <a:prstClr val="black">
                    <a:lumMod val="75000"/>
                    <a:lumOff val="25000"/>
                  </a:prstClr>
                </a:solidFill>
                <a:latin typeface="Arial" panose="020B0604020202020204" pitchFamily="34" charset="0"/>
                <a:ea typeface="Malgun Gothic" panose="020B0503020000020004" pitchFamily="34" charset="-127"/>
                <a:cs typeface="Arial" panose="020B0604020202020204" pitchFamily="34" charset="0"/>
              </a:rPr>
              <a:t>In this project, we focus on the energy generated in Europe. In today’s world countries are trying to solve the major issue of how to produce energy while minimizing the negative effects caused by its production and consumption. We chose Europe due to the diversity of the many different countries GDP, population, climate, and wealth. As just a fragment of the world, this continent provides the most diversity per area. Although there are many factors that weigh in on energy consumption and production, we will be focused on just a few specific data points in order to try to make accurate predictions.</a:t>
            </a:r>
          </a:p>
        </p:txBody>
      </p:sp>
      <p:sp>
        <p:nvSpPr>
          <p:cNvPr id="6" name="타원 7">
            <a:extLst>
              <a:ext uri="{FF2B5EF4-FFF2-40B4-BE49-F238E27FC236}">
                <a16:creationId xmlns:a16="http://schemas.microsoft.com/office/drawing/2014/main" id="{BD6C6653-C7D6-4A26-A54B-4A749D5978DB}"/>
              </a:ext>
            </a:extLst>
          </p:cNvPr>
          <p:cNvSpPr/>
          <p:nvPr/>
        </p:nvSpPr>
        <p:spPr>
          <a:xfrm>
            <a:off x="6855194" y="1637374"/>
            <a:ext cx="853202" cy="853202"/>
          </a:xfrm>
          <a:prstGeom prst="ellipse">
            <a:avLst/>
          </a:prstGeom>
          <a:solidFill>
            <a:schemeClr val="bg1"/>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800" b="1">
                <a:solidFill>
                  <a:schemeClr val="tx1">
                    <a:lumMod val="65000"/>
                    <a:lumOff val="35000"/>
                  </a:schemeClr>
                </a:solidFill>
                <a:latin typeface="Arial" panose="020B0604020202020204" pitchFamily="34" charset="0"/>
                <a:ea typeface="Malgun Gothic" panose="020B0503020000020004" pitchFamily="34" charset="-127"/>
                <a:cs typeface="Arial" panose="020B0604020202020204" pitchFamily="34" charset="0"/>
              </a:rPr>
              <a:t>01</a:t>
            </a:r>
            <a:endParaRPr lang="ko-KR" altLang="en-US" sz="2800" b="1">
              <a:solidFill>
                <a:schemeClr val="tx1">
                  <a:lumMod val="65000"/>
                  <a:lumOff val="35000"/>
                </a:schemeClr>
              </a:solidFill>
              <a:latin typeface="Arial" panose="020B0604020202020204" pitchFamily="34" charset="0"/>
              <a:ea typeface="Malgun Gothic" panose="020B0503020000020004" pitchFamily="34" charset="-127"/>
              <a:cs typeface="Arial" panose="020B0604020202020204" pitchFamily="34" charset="0"/>
            </a:endParaRPr>
          </a:p>
        </p:txBody>
      </p:sp>
      <p:sp>
        <p:nvSpPr>
          <p:cNvPr id="7" name="직사각형 14">
            <a:extLst>
              <a:ext uri="{FF2B5EF4-FFF2-40B4-BE49-F238E27FC236}">
                <a16:creationId xmlns:a16="http://schemas.microsoft.com/office/drawing/2014/main" id="{9B3DC76F-CAFB-431A-BE2F-AB9A57FA5F00}"/>
              </a:ext>
            </a:extLst>
          </p:cNvPr>
          <p:cNvSpPr/>
          <p:nvPr/>
        </p:nvSpPr>
        <p:spPr>
          <a:xfrm>
            <a:off x="7835831" y="1487078"/>
            <a:ext cx="3198101" cy="454292"/>
          </a:xfrm>
          <a:prstGeom prst="rect">
            <a:avLst/>
          </a:prstGeom>
        </p:spPr>
        <p:txBody>
          <a:bodyPr wrap="square">
            <a:spAutoFit/>
          </a:bodyPr>
          <a:lstStyle/>
          <a:p>
            <a:pPr>
              <a:lnSpc>
                <a:spcPct val="150000"/>
              </a:lnSpc>
            </a:pPr>
            <a:r>
              <a:rPr lang="en-US" altLang="ko-KR" b="1">
                <a:solidFill>
                  <a:prstClr val="black">
                    <a:lumMod val="75000"/>
                    <a:lumOff val="25000"/>
                  </a:prstClr>
                </a:solidFill>
                <a:latin typeface="Arial" panose="020B0604020202020204" pitchFamily="34" charset="0"/>
                <a:ea typeface="Malgun Gothic" panose="020B0503020000020004" pitchFamily="34" charset="-127"/>
                <a:cs typeface="Arial" panose="020B0604020202020204" pitchFamily="34" charset="0"/>
              </a:rPr>
              <a:t>Introduction</a:t>
            </a:r>
          </a:p>
        </p:txBody>
      </p:sp>
      <p:sp>
        <p:nvSpPr>
          <p:cNvPr id="8" name="원호 23">
            <a:extLst>
              <a:ext uri="{FF2B5EF4-FFF2-40B4-BE49-F238E27FC236}">
                <a16:creationId xmlns:a16="http://schemas.microsoft.com/office/drawing/2014/main" id="{8F3DB2E7-9099-43F9-862F-A3A63FE125DE}"/>
              </a:ext>
            </a:extLst>
          </p:cNvPr>
          <p:cNvSpPr/>
          <p:nvPr/>
        </p:nvSpPr>
        <p:spPr>
          <a:xfrm>
            <a:off x="6791477" y="1573657"/>
            <a:ext cx="980637" cy="980637"/>
          </a:xfrm>
          <a:prstGeom prst="arc">
            <a:avLst>
              <a:gd name="adj1" fmla="val 16200000"/>
              <a:gd name="adj2" fmla="val 10654105"/>
            </a:avLst>
          </a:prstGeom>
          <a:noFill/>
          <a:ln w="38100">
            <a:solidFill>
              <a:srgbClr val="39BD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b="1">
              <a:solidFill>
                <a:prstClr val="white"/>
              </a:solidFill>
              <a:latin typeface="Arial" panose="020B0604020202020204" pitchFamily="34" charset="0"/>
              <a:ea typeface="Malgun Gothic" panose="020B0503020000020004" pitchFamily="34" charset="-127"/>
              <a:cs typeface="Arial" panose="020B0604020202020204" pitchFamily="34" charset="0"/>
            </a:endParaRPr>
          </a:p>
        </p:txBody>
      </p:sp>
      <p:sp>
        <p:nvSpPr>
          <p:cNvPr id="9" name="직사각형 14">
            <a:extLst>
              <a:ext uri="{FF2B5EF4-FFF2-40B4-BE49-F238E27FC236}">
                <a16:creationId xmlns:a16="http://schemas.microsoft.com/office/drawing/2014/main" id="{678C936B-389E-4E2F-B268-61FE3F018371}"/>
              </a:ext>
            </a:extLst>
          </p:cNvPr>
          <p:cNvSpPr/>
          <p:nvPr/>
        </p:nvSpPr>
        <p:spPr>
          <a:xfrm>
            <a:off x="7835831" y="1873257"/>
            <a:ext cx="3652396" cy="567463"/>
          </a:xfrm>
          <a:prstGeom prst="rect">
            <a:avLst/>
          </a:prstGeom>
        </p:spPr>
        <p:txBody>
          <a:bodyPr wrap="square">
            <a:spAutoFit/>
          </a:bodyPr>
          <a:lstStyle/>
          <a:p>
            <a:pPr>
              <a:lnSpc>
                <a:spcPct val="150000"/>
              </a:lnSpc>
            </a:pPr>
            <a:r>
              <a:rPr lang="en-US" altLang="ko-KR" sz="1100">
                <a:solidFill>
                  <a:prstClr val="black">
                    <a:lumMod val="75000"/>
                    <a:lumOff val="25000"/>
                  </a:prstClr>
                </a:solidFill>
                <a:latin typeface="Arial" panose="020B0604020202020204" pitchFamily="34" charset="0"/>
                <a:ea typeface="Malgun Gothic" panose="020B0503020000020004" pitchFamily="34" charset="-127"/>
                <a:cs typeface="Arial" panose="020B0604020202020204" pitchFamily="34" charset="0"/>
              </a:rPr>
              <a:t>Brief description about the topic and objectives of this project</a:t>
            </a:r>
          </a:p>
        </p:txBody>
      </p:sp>
    </p:spTree>
    <p:extLst>
      <p:ext uri="{BB962C8B-B14F-4D97-AF65-F5344CB8AC3E}">
        <p14:creationId xmlns:p14="http://schemas.microsoft.com/office/powerpoint/2010/main" val="38155152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AFAFA"/>
        </a:solidFill>
        <a:effectLst/>
      </p:bgPr>
    </p:bg>
    <p:spTree>
      <p:nvGrpSpPr>
        <p:cNvPr id="1" name=""/>
        <p:cNvGrpSpPr/>
        <p:nvPr/>
      </p:nvGrpSpPr>
      <p:grpSpPr>
        <a:xfrm>
          <a:off x="0" y="0"/>
          <a:ext cx="0" cy="0"/>
          <a:chOff x="0" y="0"/>
          <a:chExt cx="0" cy="0"/>
        </a:xfrm>
      </p:grpSpPr>
      <p:sp>
        <p:nvSpPr>
          <p:cNvPr id="2" name="직사각형 6">
            <a:extLst>
              <a:ext uri="{FF2B5EF4-FFF2-40B4-BE49-F238E27FC236}">
                <a16:creationId xmlns:a16="http://schemas.microsoft.com/office/drawing/2014/main" id="{EA325554-9F9C-4D72-881A-CCF39AFE799A}"/>
              </a:ext>
            </a:extLst>
          </p:cNvPr>
          <p:cNvSpPr/>
          <p:nvPr/>
        </p:nvSpPr>
        <p:spPr>
          <a:xfrm>
            <a:off x="0" y="6772190"/>
            <a:ext cx="12192000" cy="111209"/>
          </a:xfrm>
          <a:prstGeom prst="rect">
            <a:avLst/>
          </a:prstGeom>
          <a:solidFill>
            <a:srgbClr val="39BD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latin typeface="Arial" panose="020B0604020202020204" pitchFamily="34" charset="0"/>
              <a:ea typeface="Malgun Gothic" panose="020B0503020000020004" pitchFamily="34" charset="-127"/>
              <a:cs typeface="Arial" panose="020B0604020202020204" pitchFamily="34" charset="0"/>
            </a:endParaRPr>
          </a:p>
        </p:txBody>
      </p:sp>
      <p:pic>
        <p:nvPicPr>
          <p:cNvPr id="3" name="그림 48">
            <a:extLst>
              <a:ext uri="{FF2B5EF4-FFF2-40B4-BE49-F238E27FC236}">
                <a16:creationId xmlns:a16="http://schemas.microsoft.com/office/drawing/2014/main" id="{DB868C04-7703-48A3-991D-187297883599}"/>
              </a:ext>
            </a:extLst>
          </p:cNvPr>
          <p:cNvPicPr>
            <a:picLocks noChangeAspect="1"/>
          </p:cNvPicPr>
          <p:nvPr/>
        </p:nvPicPr>
        <p:blipFill rotWithShape="1">
          <a:blip r:embed="rId2" cstate="print">
            <a:duotone>
              <a:prstClr val="black"/>
              <a:schemeClr val="tx2">
                <a:tint val="45000"/>
                <a:satMod val="400000"/>
              </a:schemeClr>
            </a:duotone>
            <a:extLst>
              <a:ext uri="{28A0092B-C50C-407E-A947-70E740481C1C}">
                <a14:useLocalDpi xmlns:a14="http://schemas.microsoft.com/office/drawing/2010/main" val="0"/>
              </a:ext>
            </a:extLst>
          </a:blip>
          <a:srcRect t="12604"/>
          <a:stretch/>
        </p:blipFill>
        <p:spPr>
          <a:xfrm>
            <a:off x="296294" y="5862638"/>
            <a:ext cx="1022305" cy="893459"/>
          </a:xfrm>
          <a:prstGeom prst="rect">
            <a:avLst/>
          </a:prstGeom>
        </p:spPr>
      </p:pic>
      <p:sp>
        <p:nvSpPr>
          <p:cNvPr id="4" name="자유형 64">
            <a:extLst>
              <a:ext uri="{FF2B5EF4-FFF2-40B4-BE49-F238E27FC236}">
                <a16:creationId xmlns:a16="http://schemas.microsoft.com/office/drawing/2014/main" id="{C47969E0-CB0C-4A06-836D-C903DDE0817A}"/>
              </a:ext>
            </a:extLst>
          </p:cNvPr>
          <p:cNvSpPr/>
          <p:nvPr/>
        </p:nvSpPr>
        <p:spPr>
          <a:xfrm>
            <a:off x="526457" y="-60576"/>
            <a:ext cx="11665543" cy="6905876"/>
          </a:xfrm>
          <a:custGeom>
            <a:avLst/>
            <a:gdLst>
              <a:gd name="connsiteX0" fmla="*/ 11563057 w 11665543"/>
              <a:gd name="connsiteY0" fmla="*/ 6 h 6905876"/>
              <a:gd name="connsiteX1" fmla="*/ 11656061 w 11665543"/>
              <a:gd name="connsiteY1" fmla="*/ 3146 h 6905876"/>
              <a:gd name="connsiteX2" fmla="*/ 11664480 w 11665543"/>
              <a:gd name="connsiteY2" fmla="*/ 45654 h 6905876"/>
              <a:gd name="connsiteX3" fmla="*/ 11665543 w 11665543"/>
              <a:gd name="connsiteY3" fmla="*/ 49928 h 6905876"/>
              <a:gd name="connsiteX4" fmla="*/ 11665543 w 11665543"/>
              <a:gd name="connsiteY4" fmla="*/ 6880174 h 6905876"/>
              <a:gd name="connsiteX5" fmla="*/ 7126765 w 11665543"/>
              <a:gd name="connsiteY5" fmla="*/ 6905876 h 6905876"/>
              <a:gd name="connsiteX6" fmla="*/ 7006958 w 11665543"/>
              <a:gd name="connsiteY6" fmla="*/ 6781060 h 6905876"/>
              <a:gd name="connsiteX7" fmla="*/ 6476721 w 11665543"/>
              <a:gd name="connsiteY7" fmla="*/ 6581120 h 6905876"/>
              <a:gd name="connsiteX8" fmla="*/ 5923959 w 11665543"/>
              <a:gd name="connsiteY8" fmla="*/ 6397877 h 6905876"/>
              <a:gd name="connsiteX9" fmla="*/ 5078005 w 11665543"/>
              <a:gd name="connsiteY9" fmla="*/ 6484963 h 6905876"/>
              <a:gd name="connsiteX10" fmla="*/ 4606026 w 11665543"/>
              <a:gd name="connsiteY10" fmla="*/ 6153497 h 6905876"/>
              <a:gd name="connsiteX11" fmla="*/ 4569764 w 11665543"/>
              <a:gd name="connsiteY11" fmla="*/ 6154940 h 6905876"/>
              <a:gd name="connsiteX12" fmla="*/ 4542778 w 11665543"/>
              <a:gd name="connsiteY12" fmla="*/ 6164819 h 6905876"/>
              <a:gd name="connsiteX13" fmla="*/ 3824101 w 11665543"/>
              <a:gd name="connsiteY13" fmla="*/ 6275080 h 6905876"/>
              <a:gd name="connsiteX14" fmla="*/ 2293094 w 11665543"/>
              <a:gd name="connsiteY14" fmla="*/ 5656473 h 6905876"/>
              <a:gd name="connsiteX15" fmla="*/ 2209588 w 11665543"/>
              <a:gd name="connsiteY15" fmla="*/ 5552018 h 6905876"/>
              <a:gd name="connsiteX16" fmla="*/ 2130914 w 11665543"/>
              <a:gd name="connsiteY16" fmla="*/ 5616930 h 6905876"/>
              <a:gd name="connsiteX17" fmla="*/ 1677288 w 11665543"/>
              <a:gd name="connsiteY17" fmla="*/ 5755493 h 6905876"/>
              <a:gd name="connsiteX18" fmla="*/ 1223660 w 11665543"/>
              <a:gd name="connsiteY18" fmla="*/ 5616930 h 6905876"/>
              <a:gd name="connsiteX19" fmla="*/ 1213091 w 11665543"/>
              <a:gd name="connsiteY19" fmla="*/ 5608209 h 6905876"/>
              <a:gd name="connsiteX20" fmla="*/ 1165118 w 11665543"/>
              <a:gd name="connsiteY20" fmla="*/ 5647791 h 6905876"/>
              <a:gd name="connsiteX21" fmla="*/ 922806 w 11665543"/>
              <a:gd name="connsiteY21" fmla="*/ 5721806 h 6905876"/>
              <a:gd name="connsiteX22" fmla="*/ 754112 w 11665543"/>
              <a:gd name="connsiteY22" fmla="*/ 5687748 h 6905876"/>
              <a:gd name="connsiteX23" fmla="*/ 682915 w 11665543"/>
              <a:gd name="connsiteY23" fmla="*/ 5649104 h 6905876"/>
              <a:gd name="connsiteX24" fmla="*/ 639680 w 11665543"/>
              <a:gd name="connsiteY24" fmla="*/ 5678254 h 6905876"/>
              <a:gd name="connsiteX25" fmla="*/ 578279 w 11665543"/>
              <a:gd name="connsiteY25" fmla="*/ 5690650 h 6905876"/>
              <a:gd name="connsiteX26" fmla="*/ 531370 w 11665543"/>
              <a:gd name="connsiteY26" fmla="*/ 5683558 h 6905876"/>
              <a:gd name="connsiteX27" fmla="*/ 507606 w 11665543"/>
              <a:gd name="connsiteY27" fmla="*/ 5672134 h 6905876"/>
              <a:gd name="connsiteX28" fmla="*/ 494911 w 11665543"/>
              <a:gd name="connsiteY28" fmla="*/ 5678591 h 6905876"/>
              <a:gd name="connsiteX29" fmla="*/ 343703 w 11665543"/>
              <a:gd name="connsiteY29" fmla="*/ 5681222 h 6905876"/>
              <a:gd name="connsiteX30" fmla="*/ 336811 w 11665543"/>
              <a:gd name="connsiteY30" fmla="*/ 5676680 h 6905876"/>
              <a:gd name="connsiteX31" fmla="*/ 328419 w 11665543"/>
              <a:gd name="connsiteY31" fmla="*/ 5682260 h 6905876"/>
              <a:gd name="connsiteX32" fmla="*/ 166593 w 11665543"/>
              <a:gd name="connsiteY32" fmla="*/ 5709169 h 6905876"/>
              <a:gd name="connsiteX33" fmla="*/ 158205 w 11665543"/>
              <a:gd name="connsiteY33" fmla="*/ 5702069 h 6905876"/>
              <a:gd name="connsiteX34" fmla="*/ 142918 w 11665543"/>
              <a:gd name="connsiteY34" fmla="*/ 5716255 h 6905876"/>
              <a:gd name="connsiteX35" fmla="*/ 905 w 11665543"/>
              <a:gd name="connsiteY35" fmla="*/ 5810568 h 6905876"/>
              <a:gd name="connsiteX36" fmla="*/ 112745 w 11665543"/>
              <a:gd name="connsiteY36" fmla="*/ 5681905 h 6905876"/>
              <a:gd name="connsiteX37" fmla="*/ 136915 w 11665543"/>
              <a:gd name="connsiteY37" fmla="*/ 5661817 h 6905876"/>
              <a:gd name="connsiteX38" fmla="*/ 135774 w 11665543"/>
              <a:gd name="connsiteY38" fmla="*/ 5650810 h 6905876"/>
              <a:gd name="connsiteX39" fmla="*/ 249241 w 11665543"/>
              <a:gd name="connsiteY39" fmla="*/ 5532334 h 6905876"/>
              <a:gd name="connsiteX40" fmla="*/ 264787 w 11665543"/>
              <a:gd name="connsiteY40" fmla="*/ 5525574 h 6905876"/>
              <a:gd name="connsiteX41" fmla="*/ 264709 w 11665543"/>
              <a:gd name="connsiteY41" fmla="*/ 5524893 h 6905876"/>
              <a:gd name="connsiteX42" fmla="*/ 337533 w 11665543"/>
              <a:gd name="connsiteY42" fmla="*/ 5361995 h 6905876"/>
              <a:gd name="connsiteX43" fmla="*/ 489176 w 11665543"/>
              <a:gd name="connsiteY43" fmla="*/ 5267954 h 6905876"/>
              <a:gd name="connsiteX44" fmla="*/ 491246 w 11665543"/>
              <a:gd name="connsiteY44" fmla="*/ 5267701 h 6905876"/>
              <a:gd name="connsiteX45" fmla="*/ 496187 w 11665543"/>
              <a:gd name="connsiteY45" fmla="*/ 5211701 h 6905876"/>
              <a:gd name="connsiteX46" fmla="*/ 835463 w 11665543"/>
              <a:gd name="connsiteY46" fmla="*/ 4863835 h 6905876"/>
              <a:gd name="connsiteX47" fmla="*/ 874442 w 11665543"/>
              <a:gd name="connsiteY47" fmla="*/ 4859906 h 6905876"/>
              <a:gd name="connsiteX48" fmla="*/ 882433 w 11665543"/>
              <a:gd name="connsiteY48" fmla="*/ 4780642 h 6905876"/>
              <a:gd name="connsiteX49" fmla="*/ 1273438 w 11665543"/>
              <a:gd name="connsiteY49" fmla="*/ 4240310 h 6905876"/>
              <a:gd name="connsiteX50" fmla="*/ 1362373 w 11665543"/>
              <a:gd name="connsiteY50" fmla="*/ 4198820 h 6905876"/>
              <a:gd name="connsiteX51" fmla="*/ 1357725 w 11665543"/>
              <a:gd name="connsiteY51" fmla="*/ 4152087 h 6905876"/>
              <a:gd name="connsiteX52" fmla="*/ 2282822 w 11665543"/>
              <a:gd name="connsiteY52" fmla="*/ 3214466 h 6905876"/>
              <a:gd name="connsiteX53" fmla="*/ 2341109 w 11665543"/>
              <a:gd name="connsiteY53" fmla="*/ 3217449 h 6905876"/>
              <a:gd name="connsiteX54" fmla="*/ 2350472 w 11665543"/>
              <a:gd name="connsiteY54" fmla="*/ 3158991 h 6905876"/>
              <a:gd name="connsiteX55" fmla="*/ 4092778 w 11665543"/>
              <a:gd name="connsiteY55" fmla="*/ 1325587 h 6905876"/>
              <a:gd name="connsiteX56" fmla="*/ 4285273 w 11665543"/>
              <a:gd name="connsiteY56" fmla="*/ 1278425 h 6905876"/>
              <a:gd name="connsiteX57" fmla="*/ 4299898 w 11665543"/>
              <a:gd name="connsiteY57" fmla="*/ 1241678 h 6905876"/>
              <a:gd name="connsiteX58" fmla="*/ 4771985 w 11665543"/>
              <a:gd name="connsiteY58" fmla="*/ 670178 h 6905876"/>
              <a:gd name="connsiteX59" fmla="*/ 5666055 w 11665543"/>
              <a:gd name="connsiteY59" fmla="*/ 289178 h 6905876"/>
              <a:gd name="connsiteX60" fmla="*/ 5966944 w 11665543"/>
              <a:gd name="connsiteY60" fmla="*/ 47878 h 6905876"/>
              <a:gd name="connsiteX61" fmla="*/ 5975384 w 11665543"/>
              <a:gd name="connsiteY61" fmla="*/ 35178 h 6905876"/>
              <a:gd name="connsiteX62" fmla="*/ 9502331 w 11665543"/>
              <a:gd name="connsiteY62" fmla="*/ 35178 h 6905876"/>
              <a:gd name="connsiteX63" fmla="*/ 11563057 w 11665543"/>
              <a:gd name="connsiteY63" fmla="*/ 6 h 69058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11665543" h="6905876">
                <a:moveTo>
                  <a:pt x="11563057" y="6"/>
                </a:moveTo>
                <a:cubicBezTo>
                  <a:pt x="11622029" y="-81"/>
                  <a:pt x="11655827" y="852"/>
                  <a:pt x="11656061" y="3146"/>
                </a:cubicBezTo>
                <a:cubicBezTo>
                  <a:pt x="11656861" y="11825"/>
                  <a:pt x="11659781" y="26023"/>
                  <a:pt x="11664480" y="45654"/>
                </a:cubicBezTo>
                <a:lnTo>
                  <a:pt x="11665543" y="49928"/>
                </a:lnTo>
                <a:lnTo>
                  <a:pt x="11665543" y="6880174"/>
                </a:lnTo>
                <a:lnTo>
                  <a:pt x="7126765" y="6905876"/>
                </a:lnTo>
                <a:lnTo>
                  <a:pt x="7006958" y="6781060"/>
                </a:lnTo>
                <a:cubicBezTo>
                  <a:pt x="6905162" y="6678865"/>
                  <a:pt x="6562689" y="6636154"/>
                  <a:pt x="6476721" y="6581120"/>
                </a:cubicBezTo>
                <a:cubicBezTo>
                  <a:pt x="6132848" y="6360987"/>
                  <a:pt x="6157078" y="6413903"/>
                  <a:pt x="5923959" y="6397877"/>
                </a:cubicBezTo>
                <a:cubicBezTo>
                  <a:pt x="5690839" y="6381851"/>
                  <a:pt x="5324652" y="6523063"/>
                  <a:pt x="5078005" y="6484963"/>
                </a:cubicBezTo>
                <a:cubicBezTo>
                  <a:pt x="4862187" y="6451626"/>
                  <a:pt x="4924910" y="6160848"/>
                  <a:pt x="4606026" y="6153497"/>
                </a:cubicBezTo>
                <a:lnTo>
                  <a:pt x="4569764" y="6154940"/>
                </a:lnTo>
                <a:lnTo>
                  <a:pt x="4542778" y="6164819"/>
                </a:lnTo>
                <a:cubicBezTo>
                  <a:pt x="4321885" y="6235819"/>
                  <a:pt x="4079027" y="6275080"/>
                  <a:pt x="3824101" y="6275080"/>
                </a:cubicBezTo>
                <a:cubicBezTo>
                  <a:pt x="3186788" y="6275080"/>
                  <a:pt x="2624893" y="6029696"/>
                  <a:pt x="2293094" y="5656473"/>
                </a:cubicBezTo>
                <a:lnTo>
                  <a:pt x="2209588" y="5552018"/>
                </a:lnTo>
                <a:lnTo>
                  <a:pt x="2130914" y="5616930"/>
                </a:lnTo>
                <a:cubicBezTo>
                  <a:pt x="2001424" y="5704412"/>
                  <a:pt x="1845321" y="5755493"/>
                  <a:pt x="1677288" y="5755493"/>
                </a:cubicBezTo>
                <a:cubicBezTo>
                  <a:pt x="1509254" y="5755493"/>
                  <a:pt x="1353151" y="5704411"/>
                  <a:pt x="1223660" y="5616930"/>
                </a:cubicBezTo>
                <a:lnTo>
                  <a:pt x="1213091" y="5608209"/>
                </a:lnTo>
                <a:lnTo>
                  <a:pt x="1165118" y="5647791"/>
                </a:lnTo>
                <a:cubicBezTo>
                  <a:pt x="1095949" y="5694520"/>
                  <a:pt x="1012564" y="5721806"/>
                  <a:pt x="922806" y="5721806"/>
                </a:cubicBezTo>
                <a:cubicBezTo>
                  <a:pt x="862968" y="5721806"/>
                  <a:pt x="805962" y="5709679"/>
                  <a:pt x="754112" y="5687748"/>
                </a:cubicBezTo>
                <a:lnTo>
                  <a:pt x="682915" y="5649104"/>
                </a:lnTo>
                <a:lnTo>
                  <a:pt x="639680" y="5678254"/>
                </a:lnTo>
                <a:cubicBezTo>
                  <a:pt x="620808" y="5686236"/>
                  <a:pt x="600059" y="5690650"/>
                  <a:pt x="578279" y="5690650"/>
                </a:cubicBezTo>
                <a:cubicBezTo>
                  <a:pt x="561944" y="5690650"/>
                  <a:pt x="546189" y="5688167"/>
                  <a:pt x="531370" y="5683558"/>
                </a:cubicBezTo>
                <a:lnTo>
                  <a:pt x="507606" y="5672134"/>
                </a:lnTo>
                <a:lnTo>
                  <a:pt x="494911" y="5678591"/>
                </a:lnTo>
                <a:cubicBezTo>
                  <a:pt x="441792" y="5700355"/>
                  <a:pt x="387196" y="5702149"/>
                  <a:pt x="343703" y="5681222"/>
                </a:cubicBezTo>
                <a:lnTo>
                  <a:pt x="336811" y="5676680"/>
                </a:lnTo>
                <a:lnTo>
                  <a:pt x="328419" y="5682260"/>
                </a:lnTo>
                <a:cubicBezTo>
                  <a:pt x="266541" y="5714938"/>
                  <a:pt x="203480" y="5724098"/>
                  <a:pt x="166593" y="5709169"/>
                </a:cubicBezTo>
                <a:lnTo>
                  <a:pt x="158205" y="5702069"/>
                </a:lnTo>
                <a:lnTo>
                  <a:pt x="142918" y="5716255"/>
                </a:lnTo>
                <a:cubicBezTo>
                  <a:pt x="72818" y="5777828"/>
                  <a:pt x="9236" y="5820053"/>
                  <a:pt x="905" y="5810568"/>
                </a:cubicBezTo>
                <a:cubicBezTo>
                  <a:pt x="-7427" y="5801083"/>
                  <a:pt x="42645" y="5743478"/>
                  <a:pt x="112745" y="5681905"/>
                </a:cubicBezTo>
                <a:lnTo>
                  <a:pt x="136915" y="5661817"/>
                </a:lnTo>
                <a:lnTo>
                  <a:pt x="135774" y="5650810"/>
                </a:lnTo>
                <a:cubicBezTo>
                  <a:pt x="144243" y="5611929"/>
                  <a:pt x="187363" y="5565012"/>
                  <a:pt x="249241" y="5532334"/>
                </a:cubicBezTo>
                <a:lnTo>
                  <a:pt x="264787" y="5525574"/>
                </a:lnTo>
                <a:lnTo>
                  <a:pt x="264709" y="5524893"/>
                </a:lnTo>
                <a:cubicBezTo>
                  <a:pt x="269083" y="5470744"/>
                  <a:pt x="293704" y="5412166"/>
                  <a:pt x="337533" y="5361995"/>
                </a:cubicBezTo>
                <a:cubicBezTo>
                  <a:pt x="381363" y="5311825"/>
                  <a:pt x="436104" y="5279560"/>
                  <a:pt x="489176" y="5267954"/>
                </a:cubicBezTo>
                <a:lnTo>
                  <a:pt x="491246" y="5267701"/>
                </a:lnTo>
                <a:lnTo>
                  <a:pt x="496187" y="5211701"/>
                </a:lnTo>
                <a:cubicBezTo>
                  <a:pt x="527322" y="5037398"/>
                  <a:pt x="662661" y="4899195"/>
                  <a:pt x="835463" y="4863835"/>
                </a:cubicBezTo>
                <a:lnTo>
                  <a:pt x="874442" y="4859906"/>
                </a:lnTo>
                <a:lnTo>
                  <a:pt x="882433" y="4780642"/>
                </a:lnTo>
                <a:cubicBezTo>
                  <a:pt x="929716" y="4549571"/>
                  <a:pt x="1075230" y="4354282"/>
                  <a:pt x="1273438" y="4240310"/>
                </a:cubicBezTo>
                <a:lnTo>
                  <a:pt x="1362373" y="4198820"/>
                </a:lnTo>
                <a:lnTo>
                  <a:pt x="1357725" y="4152087"/>
                </a:lnTo>
                <a:cubicBezTo>
                  <a:pt x="1357725" y="3634253"/>
                  <a:pt x="1771905" y="3214466"/>
                  <a:pt x="2282822" y="3214466"/>
                </a:cubicBezTo>
                <a:lnTo>
                  <a:pt x="2341109" y="3217449"/>
                </a:lnTo>
                <a:lnTo>
                  <a:pt x="2350472" y="3158991"/>
                </a:lnTo>
                <a:cubicBezTo>
                  <a:pt x="2537555" y="2287830"/>
                  <a:pt x="3213235" y="1586258"/>
                  <a:pt x="4092778" y="1325587"/>
                </a:cubicBezTo>
                <a:lnTo>
                  <a:pt x="4285273" y="1278425"/>
                </a:lnTo>
                <a:lnTo>
                  <a:pt x="4299898" y="1241678"/>
                </a:lnTo>
                <a:cubicBezTo>
                  <a:pt x="4420590" y="978550"/>
                  <a:pt x="4588228" y="827340"/>
                  <a:pt x="4771985" y="670178"/>
                </a:cubicBezTo>
                <a:cubicBezTo>
                  <a:pt x="5016995" y="460628"/>
                  <a:pt x="5466895" y="392895"/>
                  <a:pt x="5666055" y="289178"/>
                </a:cubicBezTo>
                <a:cubicBezTo>
                  <a:pt x="5865214" y="185461"/>
                  <a:pt x="5825096" y="229911"/>
                  <a:pt x="5966944" y="47878"/>
                </a:cubicBezTo>
                <a:lnTo>
                  <a:pt x="5975384" y="35178"/>
                </a:lnTo>
                <a:lnTo>
                  <a:pt x="9502331" y="35178"/>
                </a:lnTo>
                <a:cubicBezTo>
                  <a:pt x="9503969" y="51235"/>
                  <a:pt x="11150257" y="618"/>
                  <a:pt x="11563057" y="6"/>
                </a:cubicBezTo>
                <a:close/>
              </a:path>
            </a:pathLst>
          </a:cu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a:solidFill>
                <a:prstClr val="white"/>
              </a:solidFill>
              <a:latin typeface="Arial" panose="020B0604020202020204" pitchFamily="34" charset="0"/>
              <a:ea typeface="Malgun Gothic" panose="020B0503020000020004" pitchFamily="34" charset="-127"/>
              <a:cs typeface="Arial" panose="020B0604020202020204" pitchFamily="34" charset="0"/>
            </a:endParaRPr>
          </a:p>
        </p:txBody>
      </p:sp>
      <p:sp>
        <p:nvSpPr>
          <p:cNvPr id="5" name="직사각형 106">
            <a:extLst>
              <a:ext uri="{FF2B5EF4-FFF2-40B4-BE49-F238E27FC236}">
                <a16:creationId xmlns:a16="http://schemas.microsoft.com/office/drawing/2014/main" id="{521A43F0-9C3B-4A76-9603-64152453C39E}"/>
              </a:ext>
            </a:extLst>
          </p:cNvPr>
          <p:cNvSpPr/>
          <p:nvPr/>
        </p:nvSpPr>
        <p:spPr>
          <a:xfrm>
            <a:off x="9169796" y="2957445"/>
            <a:ext cx="2662410" cy="671659"/>
          </a:xfrm>
          <a:prstGeom prst="rect">
            <a:avLst/>
          </a:prstGeom>
        </p:spPr>
        <p:txBody>
          <a:bodyPr wrap="square">
            <a:spAutoFit/>
          </a:bodyPr>
          <a:lstStyle/>
          <a:p>
            <a:pPr>
              <a:lnSpc>
                <a:spcPct val="150000"/>
              </a:lnSpc>
            </a:pPr>
            <a:r>
              <a:rPr lang="en-US" altLang="ko-KR" sz="1200" b="1">
                <a:solidFill>
                  <a:schemeClr val="bg1"/>
                </a:solidFill>
                <a:latin typeface="Arial" panose="020B0604020202020204" pitchFamily="34" charset="0"/>
                <a:ea typeface="Malgun Gothic" panose="020B0503020000020004" pitchFamily="34" charset="-127"/>
                <a:cs typeface="Arial" panose="020B0604020202020204" pitchFamily="34" charset="0"/>
              </a:rPr>
              <a:t>ACID RAIN </a:t>
            </a:r>
          </a:p>
          <a:p>
            <a:pPr>
              <a:lnSpc>
                <a:spcPct val="150000"/>
              </a:lnSpc>
            </a:pPr>
            <a:r>
              <a:rPr lang="en-US" altLang="ko-KR" sz="700">
                <a:solidFill>
                  <a:schemeClr val="bg1"/>
                </a:solidFill>
                <a:latin typeface="Arial" panose="020B0604020202020204" pitchFamily="34" charset="0"/>
                <a:ea typeface="Malgun Gothic" panose="020B0503020000020004" pitchFamily="34" charset="-127"/>
                <a:cs typeface="Arial" panose="020B0604020202020204" pitchFamily="34" charset="0"/>
              </a:rPr>
              <a:t>A rain or any other form of precipitation that is unusually acidic, meaning that it has elevated levels of hydrogen ions.</a:t>
            </a:r>
            <a:endParaRPr lang="ko-KR" altLang="en-US" sz="700">
              <a:solidFill>
                <a:schemeClr val="bg1"/>
              </a:solidFill>
              <a:latin typeface="Arial" panose="020B0604020202020204" pitchFamily="34" charset="0"/>
              <a:ea typeface="Malgun Gothic" panose="020B0503020000020004" pitchFamily="34" charset="-127"/>
              <a:cs typeface="Arial" panose="020B0604020202020204" pitchFamily="34" charset="0"/>
            </a:endParaRPr>
          </a:p>
        </p:txBody>
      </p:sp>
      <p:sp>
        <p:nvSpPr>
          <p:cNvPr id="6" name="직사각형 107">
            <a:extLst>
              <a:ext uri="{FF2B5EF4-FFF2-40B4-BE49-F238E27FC236}">
                <a16:creationId xmlns:a16="http://schemas.microsoft.com/office/drawing/2014/main" id="{861D878F-0060-436C-98E6-8BED2482F5A4}"/>
              </a:ext>
            </a:extLst>
          </p:cNvPr>
          <p:cNvSpPr/>
          <p:nvPr/>
        </p:nvSpPr>
        <p:spPr>
          <a:xfrm>
            <a:off x="9169796" y="1904260"/>
            <a:ext cx="2662410" cy="671659"/>
          </a:xfrm>
          <a:prstGeom prst="rect">
            <a:avLst/>
          </a:prstGeom>
        </p:spPr>
        <p:txBody>
          <a:bodyPr wrap="square">
            <a:spAutoFit/>
          </a:bodyPr>
          <a:lstStyle/>
          <a:p>
            <a:pPr>
              <a:lnSpc>
                <a:spcPct val="150000"/>
              </a:lnSpc>
            </a:pPr>
            <a:r>
              <a:rPr lang="en-US" altLang="ko-KR" sz="1200" b="1">
                <a:solidFill>
                  <a:schemeClr val="bg1"/>
                </a:solidFill>
                <a:latin typeface="Arial" panose="020B0604020202020204" pitchFamily="34" charset="0"/>
                <a:ea typeface="Malgun Gothic" panose="020B0503020000020004" pitchFamily="34" charset="-127"/>
                <a:cs typeface="Arial" panose="020B0604020202020204" pitchFamily="34" charset="0"/>
              </a:rPr>
              <a:t>GREENHOUSE GAS EMISSIONS </a:t>
            </a:r>
          </a:p>
          <a:p>
            <a:pPr>
              <a:lnSpc>
                <a:spcPct val="150000"/>
              </a:lnSpc>
            </a:pPr>
            <a:r>
              <a:rPr lang="en-US" altLang="ko-KR" sz="700">
                <a:solidFill>
                  <a:schemeClr val="bg1"/>
                </a:solidFill>
                <a:latin typeface="Arial" panose="020B0604020202020204" pitchFamily="34" charset="0"/>
                <a:ea typeface="Malgun Gothic" panose="020B0503020000020004" pitchFamily="34" charset="-127"/>
                <a:cs typeface="Arial" panose="020B0604020202020204" pitchFamily="34" charset="0"/>
              </a:rPr>
              <a:t>Emissions of greenhouse gases that cause climate change by creating a greenhouse effect in the earth's atmosphere.</a:t>
            </a:r>
            <a:endParaRPr lang="ko-KR" altLang="en-US" sz="700">
              <a:solidFill>
                <a:schemeClr val="bg1"/>
              </a:solidFill>
              <a:latin typeface="Arial" panose="020B0604020202020204" pitchFamily="34" charset="0"/>
              <a:ea typeface="Malgun Gothic" panose="020B0503020000020004" pitchFamily="34" charset="-127"/>
              <a:cs typeface="Arial" panose="020B0604020202020204" pitchFamily="34" charset="0"/>
            </a:endParaRPr>
          </a:p>
        </p:txBody>
      </p:sp>
      <p:sp>
        <p:nvSpPr>
          <p:cNvPr id="7" name="직사각형 116">
            <a:extLst>
              <a:ext uri="{FF2B5EF4-FFF2-40B4-BE49-F238E27FC236}">
                <a16:creationId xmlns:a16="http://schemas.microsoft.com/office/drawing/2014/main" id="{012D76B1-CFA4-4AEC-B187-9DFCFBA2E6B0}"/>
              </a:ext>
            </a:extLst>
          </p:cNvPr>
          <p:cNvSpPr/>
          <p:nvPr/>
        </p:nvSpPr>
        <p:spPr>
          <a:xfrm>
            <a:off x="9169796" y="3949489"/>
            <a:ext cx="2662410" cy="833241"/>
          </a:xfrm>
          <a:prstGeom prst="rect">
            <a:avLst/>
          </a:prstGeom>
        </p:spPr>
        <p:txBody>
          <a:bodyPr wrap="square">
            <a:spAutoFit/>
          </a:bodyPr>
          <a:lstStyle/>
          <a:p>
            <a:pPr>
              <a:lnSpc>
                <a:spcPct val="150000"/>
              </a:lnSpc>
            </a:pPr>
            <a:r>
              <a:rPr lang="en-US" altLang="ko-KR" sz="1200" b="1">
                <a:solidFill>
                  <a:schemeClr val="bg1"/>
                </a:solidFill>
                <a:latin typeface="Arial" panose="020B0604020202020204" pitchFamily="34" charset="0"/>
                <a:ea typeface="Malgun Gothic" panose="020B0503020000020004" pitchFamily="34" charset="-127"/>
                <a:cs typeface="Arial" panose="020B0604020202020204" pitchFamily="34" charset="0"/>
              </a:rPr>
              <a:t>CLIMATE CHANGE </a:t>
            </a:r>
          </a:p>
          <a:p>
            <a:pPr>
              <a:lnSpc>
                <a:spcPct val="150000"/>
              </a:lnSpc>
            </a:pPr>
            <a:r>
              <a:rPr lang="en-US" altLang="ko-KR" sz="700">
                <a:solidFill>
                  <a:schemeClr val="bg1"/>
                </a:solidFill>
                <a:latin typeface="Arial" panose="020B0604020202020204" pitchFamily="34" charset="0"/>
                <a:ea typeface="Malgun Gothic" panose="020B0503020000020004" pitchFamily="34" charset="-127"/>
                <a:cs typeface="Arial" panose="020B0604020202020204" pitchFamily="34" charset="0"/>
              </a:rPr>
              <a:t>Global warming driven by human-induced emissions of greenhouse gases and the resulting large-scale shifts in weather patterns.</a:t>
            </a:r>
            <a:endParaRPr lang="ko-KR" altLang="en-US" sz="700">
              <a:solidFill>
                <a:schemeClr val="bg1"/>
              </a:solidFill>
              <a:latin typeface="Arial" panose="020B0604020202020204" pitchFamily="34" charset="0"/>
              <a:ea typeface="Malgun Gothic" panose="020B0503020000020004" pitchFamily="34" charset="-127"/>
              <a:cs typeface="Arial" panose="020B0604020202020204" pitchFamily="34" charset="0"/>
            </a:endParaRPr>
          </a:p>
        </p:txBody>
      </p:sp>
      <p:sp>
        <p:nvSpPr>
          <p:cNvPr id="8" name="직사각형 121">
            <a:extLst>
              <a:ext uri="{FF2B5EF4-FFF2-40B4-BE49-F238E27FC236}">
                <a16:creationId xmlns:a16="http://schemas.microsoft.com/office/drawing/2014/main" id="{691EB584-286D-4A89-9C98-6560A0045F40}"/>
              </a:ext>
            </a:extLst>
          </p:cNvPr>
          <p:cNvSpPr/>
          <p:nvPr/>
        </p:nvSpPr>
        <p:spPr>
          <a:xfrm>
            <a:off x="4445624" y="4271759"/>
            <a:ext cx="3044609" cy="12662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altLang="ko-KR" sz="1100">
                <a:solidFill>
                  <a:schemeClr val="bg1"/>
                </a:solidFill>
                <a:latin typeface="Arial" panose="020B0604020202020204" pitchFamily="34" charset="0"/>
                <a:ea typeface="Malgun Gothic" panose="020B0503020000020004" pitchFamily="34" charset="-127"/>
                <a:cs typeface="Arial" panose="020B0604020202020204" pitchFamily="34" charset="0"/>
              </a:rPr>
              <a:t>Today, 80% of the world's electrical production comes from fossil and nuclear fuels, and virtually all transportation is fueled by liquid petroleum (gasoline).</a:t>
            </a:r>
          </a:p>
        </p:txBody>
      </p:sp>
      <p:sp>
        <p:nvSpPr>
          <p:cNvPr id="9" name="직사각형 116">
            <a:extLst>
              <a:ext uri="{FF2B5EF4-FFF2-40B4-BE49-F238E27FC236}">
                <a16:creationId xmlns:a16="http://schemas.microsoft.com/office/drawing/2014/main" id="{2F319A37-3E62-44FA-937C-EA56C43EDA56}"/>
              </a:ext>
            </a:extLst>
          </p:cNvPr>
          <p:cNvSpPr/>
          <p:nvPr/>
        </p:nvSpPr>
        <p:spPr>
          <a:xfrm>
            <a:off x="9169796" y="4987072"/>
            <a:ext cx="2662410" cy="994824"/>
          </a:xfrm>
          <a:prstGeom prst="rect">
            <a:avLst/>
          </a:prstGeom>
        </p:spPr>
        <p:txBody>
          <a:bodyPr wrap="square">
            <a:spAutoFit/>
          </a:bodyPr>
          <a:lstStyle/>
          <a:p>
            <a:pPr>
              <a:lnSpc>
                <a:spcPct val="150000"/>
              </a:lnSpc>
            </a:pPr>
            <a:r>
              <a:rPr lang="en-US" altLang="ko-KR" sz="1200" b="1">
                <a:solidFill>
                  <a:schemeClr val="bg1"/>
                </a:solidFill>
                <a:latin typeface="Arial" panose="020B0604020202020204" pitchFamily="34" charset="0"/>
                <a:ea typeface="Malgun Gothic" panose="020B0503020000020004" pitchFamily="34" charset="-127"/>
                <a:cs typeface="Arial" panose="020B0604020202020204" pitchFamily="34" charset="0"/>
              </a:rPr>
              <a:t>DEPENDENCY ON FOSSIL FUELS </a:t>
            </a:r>
          </a:p>
          <a:p>
            <a:pPr>
              <a:lnSpc>
                <a:spcPct val="150000"/>
              </a:lnSpc>
            </a:pPr>
            <a:r>
              <a:rPr lang="en-US" altLang="ko-KR" sz="700">
                <a:solidFill>
                  <a:schemeClr val="bg1"/>
                </a:solidFill>
                <a:latin typeface="Arial" panose="020B0604020202020204" pitchFamily="34" charset="0"/>
                <a:ea typeface="Malgun Gothic" panose="020B0503020000020004" pitchFamily="34" charset="-127"/>
                <a:cs typeface="Arial" panose="020B0604020202020204" pitchFamily="34" charset="0"/>
              </a:rPr>
              <a:t>Fossil fuels still providing the bulk, 77%, of the energy consumption by 2040, according to a new report by the U.S. Department of Energy’s Energy Information Administration (EIA)</a:t>
            </a:r>
            <a:endParaRPr lang="ko-KR" altLang="en-US" sz="700">
              <a:solidFill>
                <a:schemeClr val="bg1"/>
              </a:solidFill>
              <a:latin typeface="Arial" panose="020B0604020202020204" pitchFamily="34" charset="0"/>
              <a:ea typeface="Malgun Gothic" panose="020B0503020000020004" pitchFamily="34" charset="-127"/>
              <a:cs typeface="Arial" panose="020B0604020202020204" pitchFamily="34" charset="0"/>
            </a:endParaRPr>
          </a:p>
        </p:txBody>
      </p:sp>
      <p:sp>
        <p:nvSpPr>
          <p:cNvPr id="10" name="TextBox 9">
            <a:extLst>
              <a:ext uri="{FF2B5EF4-FFF2-40B4-BE49-F238E27FC236}">
                <a16:creationId xmlns:a16="http://schemas.microsoft.com/office/drawing/2014/main" id="{4A0DC3C2-84AC-4ED5-9E70-D3A68693FF2A}"/>
              </a:ext>
            </a:extLst>
          </p:cNvPr>
          <p:cNvSpPr txBox="1"/>
          <p:nvPr/>
        </p:nvSpPr>
        <p:spPr>
          <a:xfrm>
            <a:off x="1318599" y="6443887"/>
            <a:ext cx="6096000" cy="230832"/>
          </a:xfrm>
          <a:prstGeom prst="rect">
            <a:avLst/>
          </a:prstGeom>
          <a:noFill/>
        </p:spPr>
        <p:txBody>
          <a:bodyPr wrap="square">
            <a:spAutoFit/>
          </a:bodyPr>
          <a:lstStyle/>
          <a:p>
            <a:r>
              <a:rPr lang="en-US" sz="900">
                <a:latin typeface="Arial" panose="020B0604020202020204" pitchFamily="34" charset="0"/>
                <a:cs typeface="Arial" panose="020B0604020202020204" pitchFamily="34" charset="0"/>
              </a:rPr>
              <a:t>http://www.geni.org/globalenergy/faq/general/faq_I-am-concerned-about-global-energy-problems.shtml</a:t>
            </a:r>
          </a:p>
        </p:txBody>
      </p:sp>
      <p:sp>
        <p:nvSpPr>
          <p:cNvPr id="11" name="TextBox 10">
            <a:extLst>
              <a:ext uri="{FF2B5EF4-FFF2-40B4-BE49-F238E27FC236}">
                <a16:creationId xmlns:a16="http://schemas.microsoft.com/office/drawing/2014/main" id="{31E1FDC6-AE44-4A81-A6FE-918FCA5854D9}"/>
              </a:ext>
            </a:extLst>
          </p:cNvPr>
          <p:cNvSpPr txBox="1"/>
          <p:nvPr/>
        </p:nvSpPr>
        <p:spPr>
          <a:xfrm>
            <a:off x="7706133" y="1191356"/>
            <a:ext cx="4341973" cy="461665"/>
          </a:xfrm>
          <a:prstGeom prst="rect">
            <a:avLst/>
          </a:prstGeom>
          <a:noFill/>
        </p:spPr>
        <p:txBody>
          <a:bodyPr wrap="square">
            <a:spAutoFit/>
          </a:bodyPr>
          <a:lstStyle/>
          <a:p>
            <a:r>
              <a:rPr lang="en-US" sz="2400" b="1">
                <a:solidFill>
                  <a:schemeClr val="bg1"/>
                </a:solidFill>
                <a:latin typeface="Arial" panose="020B0604020202020204" pitchFamily="34" charset="0"/>
                <a:cs typeface="Arial" panose="020B0604020202020204" pitchFamily="34" charset="0"/>
              </a:rPr>
              <a:t>ISSUES</a:t>
            </a:r>
            <a:r>
              <a:rPr lang="en-US">
                <a:solidFill>
                  <a:schemeClr val="bg1"/>
                </a:solidFill>
                <a:latin typeface="Arial" panose="020B0604020202020204" pitchFamily="34" charset="0"/>
                <a:cs typeface="Arial" panose="020B0604020202020204" pitchFamily="34" charset="0"/>
              </a:rPr>
              <a:t> arise from the use of energy</a:t>
            </a:r>
          </a:p>
        </p:txBody>
      </p:sp>
      <p:grpSp>
        <p:nvGrpSpPr>
          <p:cNvPr id="12" name="Group 11">
            <a:extLst>
              <a:ext uri="{FF2B5EF4-FFF2-40B4-BE49-F238E27FC236}">
                <a16:creationId xmlns:a16="http://schemas.microsoft.com/office/drawing/2014/main" id="{60B7604D-7E64-4721-9EB6-D9004A6AA3E1}"/>
              </a:ext>
            </a:extLst>
          </p:cNvPr>
          <p:cNvGrpSpPr/>
          <p:nvPr/>
        </p:nvGrpSpPr>
        <p:grpSpPr>
          <a:xfrm>
            <a:off x="8208813" y="1943682"/>
            <a:ext cx="674302" cy="674302"/>
            <a:chOff x="8192003" y="3020072"/>
            <a:chExt cx="674302" cy="674302"/>
          </a:xfrm>
        </p:grpSpPr>
        <p:sp>
          <p:nvSpPr>
            <p:cNvPr id="13" name="타원 97">
              <a:extLst>
                <a:ext uri="{FF2B5EF4-FFF2-40B4-BE49-F238E27FC236}">
                  <a16:creationId xmlns:a16="http://schemas.microsoft.com/office/drawing/2014/main" id="{3F42F163-8E5C-4FBC-BCF6-EA7486B63F12}"/>
                </a:ext>
              </a:extLst>
            </p:cNvPr>
            <p:cNvSpPr/>
            <p:nvPr/>
          </p:nvSpPr>
          <p:spPr>
            <a:xfrm>
              <a:off x="8192003" y="3020072"/>
              <a:ext cx="674302" cy="67430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a:solidFill>
                  <a:prstClr val="white"/>
                </a:solidFill>
                <a:latin typeface="Arial" panose="020B0604020202020204" pitchFamily="34" charset="0"/>
                <a:ea typeface="Malgun Gothic" panose="020B0503020000020004" pitchFamily="34" charset="-127"/>
                <a:cs typeface="Arial" panose="020B0604020202020204" pitchFamily="34" charset="0"/>
              </a:endParaRPr>
            </a:p>
          </p:txBody>
        </p:sp>
        <p:pic>
          <p:nvPicPr>
            <p:cNvPr id="14" name="Picture 4" descr="Carbon Emission Icon Stock Illustrations – 2,463 Carbon Emission Icon Stock  Illustrations, Vectors &amp;amp; Clipart - Dreamstime">
              <a:extLst>
                <a:ext uri="{FF2B5EF4-FFF2-40B4-BE49-F238E27FC236}">
                  <a16:creationId xmlns:a16="http://schemas.microsoft.com/office/drawing/2014/main" id="{BA8572D9-DA9B-4DBE-9989-0DC4E3784174}"/>
                </a:ext>
              </a:extLst>
            </p:cNvPr>
            <p:cNvPicPr>
              <a:picLocks noChangeAspect="1" noChangeArrowheads="1"/>
            </p:cNvPicPr>
            <p:nvPr/>
          </p:nvPicPr>
          <p:blipFill>
            <a:blip r:embed="rId3" cstate="print">
              <a:duotone>
                <a:schemeClr val="bg2">
                  <a:shade val="45000"/>
                  <a:satMod val="135000"/>
                </a:schemeClr>
                <a:prstClr val="white"/>
              </a:duotone>
              <a:extLst>
                <a:ext uri="{BEBA8EAE-BF5A-486C-A8C5-ECC9F3942E4B}">
                  <a14:imgProps xmlns:a14="http://schemas.microsoft.com/office/drawing/2010/main">
                    <a14:imgLayer r:embed="rId4">
                      <a14:imgEffect>
                        <a14:backgroundRemoval t="10000" b="90000" l="10000" r="90000">
                          <a14:foregroundMark x1="66625" y1="29500" x2="66625" y2="29500"/>
                          <a14:foregroundMark x1="80000" y1="20250" x2="80000" y2="20250"/>
                          <a14:foregroundMark x1="67875" y1="12375" x2="67875" y2="12375"/>
                          <a14:foregroundMark x1="54750" y1="45375" x2="54750" y2="45375"/>
                          <a14:foregroundMark x1="34000" y1="71500" x2="34000" y2="71500"/>
                          <a14:foregroundMark x1="43250" y1="70125" x2="43250" y2="70125"/>
                          <a14:foregroundMark x1="52125" y1="70875" x2="52125" y2="70875"/>
                          <a14:foregroundMark x1="61000" y1="70000" x2="61000" y2="70000"/>
                          <a14:foregroundMark x1="69875" y1="70250" x2="69875" y2="70250"/>
                        </a14:backgroundRemoval>
                      </a14:imgEffect>
                    </a14:imgLayer>
                  </a14:imgProps>
                </a:ext>
                <a:ext uri="{28A0092B-C50C-407E-A947-70E740481C1C}">
                  <a14:useLocalDpi xmlns:a14="http://schemas.microsoft.com/office/drawing/2010/main" val="0"/>
                </a:ext>
              </a:extLst>
            </a:blip>
            <a:srcRect/>
            <a:stretch>
              <a:fillRect/>
            </a:stretch>
          </p:blipFill>
          <p:spPr bwMode="auto">
            <a:xfrm>
              <a:off x="8267338" y="3095407"/>
              <a:ext cx="523633" cy="523633"/>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5" name="Group 14">
            <a:extLst>
              <a:ext uri="{FF2B5EF4-FFF2-40B4-BE49-F238E27FC236}">
                <a16:creationId xmlns:a16="http://schemas.microsoft.com/office/drawing/2014/main" id="{63D2B705-1450-4DCB-BD53-877D3EBFA270}"/>
              </a:ext>
            </a:extLst>
          </p:cNvPr>
          <p:cNvGrpSpPr/>
          <p:nvPr/>
        </p:nvGrpSpPr>
        <p:grpSpPr>
          <a:xfrm>
            <a:off x="8214586" y="2995764"/>
            <a:ext cx="662757" cy="662757"/>
            <a:chOff x="8211114" y="3807941"/>
            <a:chExt cx="662757" cy="662757"/>
          </a:xfrm>
        </p:grpSpPr>
        <p:sp>
          <p:nvSpPr>
            <p:cNvPr id="16" name="타원 102">
              <a:extLst>
                <a:ext uri="{FF2B5EF4-FFF2-40B4-BE49-F238E27FC236}">
                  <a16:creationId xmlns:a16="http://schemas.microsoft.com/office/drawing/2014/main" id="{E6E29AFC-BE7F-4DC2-8283-E29749DB9EF8}"/>
                </a:ext>
              </a:extLst>
            </p:cNvPr>
            <p:cNvSpPr/>
            <p:nvPr/>
          </p:nvSpPr>
          <p:spPr>
            <a:xfrm>
              <a:off x="8211114" y="3807941"/>
              <a:ext cx="662757" cy="66275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a:solidFill>
                  <a:prstClr val="white"/>
                </a:solidFill>
                <a:latin typeface="Arial" panose="020B0604020202020204" pitchFamily="34" charset="0"/>
                <a:ea typeface="Malgun Gothic" panose="020B0503020000020004" pitchFamily="34" charset="-127"/>
                <a:cs typeface="Arial" panose="020B0604020202020204" pitchFamily="34" charset="0"/>
              </a:endParaRPr>
            </a:p>
          </p:txBody>
        </p:sp>
        <p:pic>
          <p:nvPicPr>
            <p:cNvPr id="17" name="Picture 10">
              <a:extLst>
                <a:ext uri="{FF2B5EF4-FFF2-40B4-BE49-F238E27FC236}">
                  <a16:creationId xmlns:a16="http://schemas.microsoft.com/office/drawing/2014/main" id="{FC5C4C83-CEA1-4AC7-B5F7-387C78262540}"/>
                </a:ext>
              </a:extLst>
            </p:cNvPr>
            <p:cNvPicPr>
              <a:picLocks noChangeAspect="1" noChangeArrowheads="1"/>
            </p:cNvPicPr>
            <p:nvPr/>
          </p:nvPicPr>
          <p:blipFill rotWithShape="1">
            <a:blip r:embed="rId5" cstate="print">
              <a:duotone>
                <a:schemeClr val="bg2">
                  <a:shade val="45000"/>
                  <a:satMod val="135000"/>
                </a:schemeClr>
                <a:prstClr val="white"/>
              </a:duotone>
              <a:extLst>
                <a:ext uri="{BEBA8EAE-BF5A-486C-A8C5-ECC9F3942E4B}">
                  <a14:imgProps xmlns:a14="http://schemas.microsoft.com/office/drawing/2010/main">
                    <a14:imgLayer r:embed="rId6">
                      <a14:imgEffect>
                        <a14:backgroundRemoval t="10000" b="90000" l="10000" r="90000">
                          <a14:foregroundMark x1="40538" y1="73692" x2="40538" y2="73692"/>
                          <a14:foregroundMark x1="32231" y1="65538" x2="32231" y2="65538"/>
                          <a14:foregroundMark x1="51077" y1="64846" x2="51077" y2="64846"/>
                          <a14:foregroundMark x1="61692" y1="73923" x2="61692" y2="73923"/>
                          <a14:foregroundMark x1="72231" y1="64615" x2="72231" y2="64615"/>
                        </a14:backgroundRemoval>
                      </a14:imgEffect>
                    </a14:imgLayer>
                  </a14:imgProps>
                </a:ext>
                <a:ext uri="{28A0092B-C50C-407E-A947-70E740481C1C}">
                  <a14:useLocalDpi xmlns:a14="http://schemas.microsoft.com/office/drawing/2010/main" val="0"/>
                </a:ext>
              </a:extLst>
            </a:blip>
            <a:srcRect l="17374" t="16704" r="17361" b="17927"/>
            <a:stretch/>
          </p:blipFill>
          <p:spPr bwMode="auto">
            <a:xfrm>
              <a:off x="8346676" y="3943223"/>
              <a:ext cx="391632" cy="39226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8" name="그룹 117">
            <a:extLst>
              <a:ext uri="{FF2B5EF4-FFF2-40B4-BE49-F238E27FC236}">
                <a16:creationId xmlns:a16="http://schemas.microsoft.com/office/drawing/2014/main" id="{5CD12FBC-5304-4F9E-945C-135649916326}"/>
              </a:ext>
            </a:extLst>
          </p:cNvPr>
          <p:cNvGrpSpPr/>
          <p:nvPr/>
        </p:nvGrpSpPr>
        <p:grpSpPr>
          <a:xfrm>
            <a:off x="5112303" y="2278515"/>
            <a:ext cx="1613257" cy="1742621"/>
            <a:chOff x="2171011" y="3511162"/>
            <a:chExt cx="1903312" cy="2055935"/>
          </a:xfrm>
        </p:grpSpPr>
        <p:sp>
          <p:nvSpPr>
            <p:cNvPr id="19" name="원호 118">
              <a:extLst>
                <a:ext uri="{FF2B5EF4-FFF2-40B4-BE49-F238E27FC236}">
                  <a16:creationId xmlns:a16="http://schemas.microsoft.com/office/drawing/2014/main" id="{C2A21A6F-0B07-48BC-BFA6-0712BDCD3196}"/>
                </a:ext>
              </a:extLst>
            </p:cNvPr>
            <p:cNvSpPr/>
            <p:nvPr/>
          </p:nvSpPr>
          <p:spPr>
            <a:xfrm>
              <a:off x="2314072" y="3806846"/>
              <a:ext cx="1760251" cy="1760251"/>
            </a:xfrm>
            <a:prstGeom prst="arc">
              <a:avLst>
                <a:gd name="adj1" fmla="val 16096352"/>
                <a:gd name="adj2" fmla="val 12570388"/>
              </a:avLst>
            </a:prstGeom>
            <a:ln w="1905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solidFill>
                  <a:srgbClr val="4B4541"/>
                </a:solidFill>
                <a:latin typeface="Arial" panose="020B0604020202020204" pitchFamily="34" charset="0"/>
                <a:ea typeface="Malgun Gothic" panose="020B0503020000020004" pitchFamily="34" charset="-127"/>
                <a:cs typeface="Arial" panose="020B0604020202020204" pitchFamily="34" charset="0"/>
              </a:endParaRPr>
            </a:p>
          </p:txBody>
        </p:sp>
        <p:sp>
          <p:nvSpPr>
            <p:cNvPr id="20" name="TextBox 19">
              <a:extLst>
                <a:ext uri="{FF2B5EF4-FFF2-40B4-BE49-F238E27FC236}">
                  <a16:creationId xmlns:a16="http://schemas.microsoft.com/office/drawing/2014/main" id="{FDEB47FC-A02A-41FF-AD91-F7A19FFFF7C8}"/>
                </a:ext>
              </a:extLst>
            </p:cNvPr>
            <p:cNvSpPr txBox="1"/>
            <p:nvPr/>
          </p:nvSpPr>
          <p:spPr>
            <a:xfrm>
              <a:off x="2171011" y="3511162"/>
              <a:ext cx="950966" cy="617292"/>
            </a:xfrm>
            <a:prstGeom prst="rect">
              <a:avLst/>
            </a:prstGeom>
            <a:noFill/>
          </p:spPr>
          <p:txBody>
            <a:bodyPr wrap="square" rtlCol="0">
              <a:spAutoFit/>
            </a:bodyPr>
            <a:lstStyle/>
            <a:p>
              <a:pPr algn="ctr"/>
              <a:r>
                <a:rPr lang="en-US" altLang="ko-KR" sz="2800" b="1">
                  <a:solidFill>
                    <a:schemeClr val="bg1"/>
                  </a:solidFill>
                  <a:latin typeface="Arial" panose="020B0604020202020204" pitchFamily="34" charset="0"/>
                  <a:ea typeface="Malgun Gothic" panose="020B0503020000020004" pitchFamily="34" charset="-127"/>
                  <a:cs typeface="Arial" panose="020B0604020202020204" pitchFamily="34" charset="0"/>
                </a:rPr>
                <a:t>80</a:t>
              </a:r>
              <a:r>
                <a:rPr lang="en-US" altLang="ko-KR" sz="1600" b="1">
                  <a:solidFill>
                    <a:schemeClr val="bg1"/>
                  </a:solidFill>
                  <a:latin typeface="Arial" panose="020B0604020202020204" pitchFamily="34" charset="0"/>
                  <a:ea typeface="Malgun Gothic" panose="020B0503020000020004" pitchFamily="34" charset="-127"/>
                  <a:cs typeface="Arial" panose="020B0604020202020204" pitchFamily="34" charset="0"/>
                </a:rPr>
                <a:t>%</a:t>
              </a:r>
              <a:endParaRPr lang="en-US" altLang="ko-KR" sz="1000" b="1">
                <a:solidFill>
                  <a:schemeClr val="bg1"/>
                </a:solidFill>
                <a:latin typeface="Arial" panose="020B0604020202020204" pitchFamily="34" charset="0"/>
                <a:ea typeface="Malgun Gothic" panose="020B0503020000020004" pitchFamily="34" charset="-127"/>
                <a:cs typeface="Arial" panose="020B0604020202020204" pitchFamily="34" charset="0"/>
              </a:endParaRPr>
            </a:p>
          </p:txBody>
        </p:sp>
        <p:sp>
          <p:nvSpPr>
            <p:cNvPr id="21" name="직사각형 120">
              <a:extLst>
                <a:ext uri="{FF2B5EF4-FFF2-40B4-BE49-F238E27FC236}">
                  <a16:creationId xmlns:a16="http://schemas.microsoft.com/office/drawing/2014/main" id="{3CAAA51C-1476-48EC-9233-7DBD3D67262E}"/>
                </a:ext>
              </a:extLst>
            </p:cNvPr>
            <p:cNvSpPr/>
            <p:nvPr/>
          </p:nvSpPr>
          <p:spPr>
            <a:xfrm>
              <a:off x="2566962" y="4254728"/>
              <a:ext cx="1282702" cy="969059"/>
            </a:xfrm>
            <a:prstGeom prst="rect">
              <a:avLst/>
            </a:prstGeom>
          </p:spPr>
          <p:txBody>
            <a:bodyPr wrap="square">
              <a:spAutoFit/>
            </a:bodyPr>
            <a:lstStyle/>
            <a:p>
              <a:pPr algn="ctr">
                <a:lnSpc>
                  <a:spcPct val="150000"/>
                </a:lnSpc>
              </a:pPr>
              <a:r>
                <a:rPr lang="en-US" altLang="ko-KR" sz="1100">
                  <a:solidFill>
                    <a:prstClr val="white">
                      <a:lumMod val="85000"/>
                    </a:prstClr>
                  </a:solidFill>
                  <a:latin typeface="Arial" panose="020B0604020202020204" pitchFamily="34" charset="0"/>
                  <a:ea typeface="Malgun Gothic" panose="020B0503020000020004" pitchFamily="34" charset="-127"/>
                  <a:cs typeface="Arial" panose="020B0604020202020204" pitchFamily="34" charset="0"/>
                </a:rPr>
                <a:t>the world's electrical production</a:t>
              </a:r>
              <a:endParaRPr lang="en-US" altLang="ko-KR" sz="1100" b="1">
                <a:solidFill>
                  <a:schemeClr val="bg1"/>
                </a:solidFill>
                <a:latin typeface="Arial" panose="020B0604020202020204" pitchFamily="34" charset="0"/>
                <a:ea typeface="Malgun Gothic" panose="020B0503020000020004" pitchFamily="34" charset="-127"/>
                <a:cs typeface="Arial" panose="020B0604020202020204" pitchFamily="34" charset="0"/>
              </a:endParaRPr>
            </a:p>
          </p:txBody>
        </p:sp>
      </p:grpSp>
      <p:grpSp>
        <p:nvGrpSpPr>
          <p:cNvPr id="22" name="그룹 76">
            <a:extLst>
              <a:ext uri="{FF2B5EF4-FFF2-40B4-BE49-F238E27FC236}">
                <a16:creationId xmlns:a16="http://schemas.microsoft.com/office/drawing/2014/main" id="{D159DA7A-131C-432C-BF9E-395285C3D1E4}"/>
              </a:ext>
            </a:extLst>
          </p:cNvPr>
          <p:cNvGrpSpPr/>
          <p:nvPr/>
        </p:nvGrpSpPr>
        <p:grpSpPr>
          <a:xfrm>
            <a:off x="3980388" y="1899277"/>
            <a:ext cx="2011137" cy="440047"/>
            <a:chOff x="360892" y="4673413"/>
            <a:chExt cx="2011137" cy="440047"/>
          </a:xfrm>
          <a:solidFill>
            <a:srgbClr val="39BD3D"/>
          </a:solidFill>
          <a:effectLst>
            <a:outerShdw blurRad="50800" dist="38100" dir="5400000" algn="t" rotWithShape="0">
              <a:prstClr val="black">
                <a:alpha val="40000"/>
              </a:prstClr>
            </a:outerShdw>
          </a:effectLst>
        </p:grpSpPr>
        <p:sp>
          <p:nvSpPr>
            <p:cNvPr id="23" name="이등변 삼각형 77">
              <a:extLst>
                <a:ext uri="{FF2B5EF4-FFF2-40B4-BE49-F238E27FC236}">
                  <a16:creationId xmlns:a16="http://schemas.microsoft.com/office/drawing/2014/main" id="{DF94AE94-AEEC-4B4E-8643-85EF92DC53E5}"/>
                </a:ext>
              </a:extLst>
            </p:cNvPr>
            <p:cNvSpPr/>
            <p:nvPr/>
          </p:nvSpPr>
          <p:spPr>
            <a:xfrm flipV="1">
              <a:off x="1744640" y="4888838"/>
              <a:ext cx="90601" cy="224622"/>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atinLnBrk="0">
                <a:lnSpc>
                  <a:spcPct val="150000"/>
                </a:lnSpc>
                <a:defRPr/>
              </a:pPr>
              <a:endParaRPr lang="ko-KR" altLang="en-US" sz="1000" kern="0">
                <a:solidFill>
                  <a:prstClr val="black">
                    <a:lumMod val="65000"/>
                    <a:lumOff val="35000"/>
                  </a:prstClr>
                </a:solidFill>
                <a:latin typeface="Arial" panose="020B0604020202020204" pitchFamily="34" charset="0"/>
                <a:ea typeface="Malgun Gothic" panose="020B0503020000020004" pitchFamily="34" charset="-127"/>
                <a:cs typeface="Arial" panose="020B0604020202020204" pitchFamily="34" charset="0"/>
              </a:endParaRPr>
            </a:p>
          </p:txBody>
        </p:sp>
        <p:sp>
          <p:nvSpPr>
            <p:cNvPr id="24" name="모서리가 둥근 직사각형 78">
              <a:extLst>
                <a:ext uri="{FF2B5EF4-FFF2-40B4-BE49-F238E27FC236}">
                  <a16:creationId xmlns:a16="http://schemas.microsoft.com/office/drawing/2014/main" id="{DD395B71-14F8-413C-8EB2-7FC2D3EB8D21}"/>
                </a:ext>
              </a:extLst>
            </p:cNvPr>
            <p:cNvSpPr/>
            <p:nvPr/>
          </p:nvSpPr>
          <p:spPr>
            <a:xfrm>
              <a:off x="360892" y="4673413"/>
              <a:ext cx="2011137" cy="29067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lnSpc>
                  <a:spcPct val="150000"/>
                </a:lnSpc>
              </a:pPr>
              <a:endParaRPr lang="en-US" altLang="ko-KR" sz="1100" b="1">
                <a:solidFill>
                  <a:schemeClr val="tx1"/>
                </a:solidFill>
                <a:latin typeface="Arial" panose="020B0604020202020204" pitchFamily="34" charset="0"/>
                <a:ea typeface="Malgun Gothic" panose="020B0503020000020004" pitchFamily="34" charset="-127"/>
                <a:cs typeface="Arial" panose="020B0604020202020204" pitchFamily="34" charset="0"/>
              </a:endParaRPr>
            </a:p>
          </p:txBody>
        </p:sp>
      </p:grpSp>
      <p:grpSp>
        <p:nvGrpSpPr>
          <p:cNvPr id="25" name="Group 24">
            <a:extLst>
              <a:ext uri="{FF2B5EF4-FFF2-40B4-BE49-F238E27FC236}">
                <a16:creationId xmlns:a16="http://schemas.microsoft.com/office/drawing/2014/main" id="{4BE4A88A-B973-4BFA-9439-3A2D7033FAE8}"/>
              </a:ext>
            </a:extLst>
          </p:cNvPr>
          <p:cNvGrpSpPr/>
          <p:nvPr/>
        </p:nvGrpSpPr>
        <p:grpSpPr>
          <a:xfrm>
            <a:off x="8214586" y="4034732"/>
            <a:ext cx="662757" cy="662757"/>
            <a:chOff x="8223339" y="4625004"/>
            <a:chExt cx="662757" cy="662757"/>
          </a:xfrm>
        </p:grpSpPr>
        <p:sp>
          <p:nvSpPr>
            <p:cNvPr id="26" name="타원 109">
              <a:extLst>
                <a:ext uri="{FF2B5EF4-FFF2-40B4-BE49-F238E27FC236}">
                  <a16:creationId xmlns:a16="http://schemas.microsoft.com/office/drawing/2014/main" id="{927EE032-C618-4D6A-8E79-3DEC206AE3CE}"/>
                </a:ext>
              </a:extLst>
            </p:cNvPr>
            <p:cNvSpPr/>
            <p:nvPr/>
          </p:nvSpPr>
          <p:spPr>
            <a:xfrm>
              <a:off x="8223339" y="4625004"/>
              <a:ext cx="662757" cy="66275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a:solidFill>
                  <a:prstClr val="white"/>
                </a:solidFill>
                <a:latin typeface="Arial" panose="020B0604020202020204" pitchFamily="34" charset="0"/>
                <a:ea typeface="Malgun Gothic" panose="020B0503020000020004" pitchFamily="34" charset="-127"/>
                <a:cs typeface="Arial" panose="020B0604020202020204" pitchFamily="34" charset="0"/>
              </a:endParaRPr>
            </a:p>
          </p:txBody>
        </p:sp>
        <p:pic>
          <p:nvPicPr>
            <p:cNvPr id="27" name="Picture 16" descr="Climate Change Icons - Download Free Vector Icons | Noun Project">
              <a:extLst>
                <a:ext uri="{FF2B5EF4-FFF2-40B4-BE49-F238E27FC236}">
                  <a16:creationId xmlns:a16="http://schemas.microsoft.com/office/drawing/2014/main" id="{CD691867-E6C2-47C4-8014-70CF7CED9041}"/>
                </a:ext>
              </a:extLst>
            </p:cNvPr>
            <p:cNvPicPr>
              <a:picLocks noChangeAspect="1" noChangeArrowheads="1"/>
            </p:cNvPicPr>
            <p:nvPr/>
          </p:nvPicPr>
          <p:blipFill>
            <a:blip r:embed="rId7"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335081" y="4736746"/>
              <a:ext cx="439272" cy="43927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8" name="Group 27">
            <a:extLst>
              <a:ext uri="{FF2B5EF4-FFF2-40B4-BE49-F238E27FC236}">
                <a16:creationId xmlns:a16="http://schemas.microsoft.com/office/drawing/2014/main" id="{7D819DBB-7C4D-42D2-A13E-55EE20303D1C}"/>
              </a:ext>
            </a:extLst>
          </p:cNvPr>
          <p:cNvGrpSpPr/>
          <p:nvPr/>
        </p:nvGrpSpPr>
        <p:grpSpPr>
          <a:xfrm>
            <a:off x="8214586" y="5073700"/>
            <a:ext cx="662757" cy="662757"/>
            <a:chOff x="8223339" y="5504975"/>
            <a:chExt cx="662757" cy="662757"/>
          </a:xfrm>
        </p:grpSpPr>
        <p:sp>
          <p:nvSpPr>
            <p:cNvPr id="29" name="타원 109">
              <a:extLst>
                <a:ext uri="{FF2B5EF4-FFF2-40B4-BE49-F238E27FC236}">
                  <a16:creationId xmlns:a16="http://schemas.microsoft.com/office/drawing/2014/main" id="{8AEF65A3-8E50-4E20-A969-397670D8B0F4}"/>
                </a:ext>
              </a:extLst>
            </p:cNvPr>
            <p:cNvSpPr/>
            <p:nvPr/>
          </p:nvSpPr>
          <p:spPr>
            <a:xfrm>
              <a:off x="8223339" y="5504975"/>
              <a:ext cx="662757" cy="66275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a:solidFill>
                  <a:prstClr val="white"/>
                </a:solidFill>
                <a:latin typeface="Arial" panose="020B0604020202020204" pitchFamily="34" charset="0"/>
                <a:ea typeface="Malgun Gothic" panose="020B0503020000020004" pitchFamily="34" charset="-127"/>
                <a:cs typeface="Arial" panose="020B0604020202020204" pitchFamily="34" charset="0"/>
              </a:endParaRPr>
            </a:p>
          </p:txBody>
        </p:sp>
        <p:pic>
          <p:nvPicPr>
            <p:cNvPr id="30" name="Picture 22" descr="Free Fossil Fuel Pollution Icon of Glyph style - Available in SVG, PNG,  EPS, AI &amp;amp; Icon fonts">
              <a:extLst>
                <a:ext uri="{FF2B5EF4-FFF2-40B4-BE49-F238E27FC236}">
                  <a16:creationId xmlns:a16="http://schemas.microsoft.com/office/drawing/2014/main" id="{1C6CBDFC-0091-4A2D-B466-D2EE6D4D753A}"/>
                </a:ext>
              </a:extLst>
            </p:cNvPr>
            <p:cNvPicPr>
              <a:picLocks noChangeAspect="1" noChangeArrowheads="1"/>
            </p:cNvPicPr>
            <p:nvPr/>
          </p:nvPicPr>
          <p:blipFill>
            <a:blip r:embed="rId8"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313085" y="5587101"/>
              <a:ext cx="483264" cy="483264"/>
            </a:xfrm>
            <a:prstGeom prst="rect">
              <a:avLst/>
            </a:prstGeom>
            <a:noFill/>
            <a:extLst>
              <a:ext uri="{909E8E84-426E-40DD-AFC4-6F175D3DCCD1}">
                <a14:hiddenFill xmlns:a14="http://schemas.microsoft.com/office/drawing/2010/main">
                  <a:solidFill>
                    <a:srgbClr val="FFFFFF"/>
                  </a:solidFill>
                </a14:hiddenFill>
              </a:ext>
            </a:extLst>
          </p:spPr>
        </p:pic>
      </p:grpSp>
      <p:sp>
        <p:nvSpPr>
          <p:cNvPr id="31" name="타원 7">
            <a:extLst>
              <a:ext uri="{FF2B5EF4-FFF2-40B4-BE49-F238E27FC236}">
                <a16:creationId xmlns:a16="http://schemas.microsoft.com/office/drawing/2014/main" id="{0FD14683-43A6-4C64-B805-5CD22748440A}"/>
              </a:ext>
            </a:extLst>
          </p:cNvPr>
          <p:cNvSpPr/>
          <p:nvPr/>
        </p:nvSpPr>
        <p:spPr>
          <a:xfrm>
            <a:off x="337962" y="361052"/>
            <a:ext cx="853202" cy="853202"/>
          </a:xfrm>
          <a:prstGeom prst="ellipse">
            <a:avLst/>
          </a:prstGeom>
          <a:solidFill>
            <a:schemeClr val="bg1"/>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800" b="1">
                <a:solidFill>
                  <a:schemeClr val="tx1">
                    <a:lumMod val="65000"/>
                    <a:lumOff val="35000"/>
                  </a:schemeClr>
                </a:solidFill>
                <a:latin typeface="Arial" panose="020B0604020202020204" pitchFamily="34" charset="0"/>
                <a:ea typeface="Malgun Gothic" panose="020B0503020000020004" pitchFamily="34" charset="-127"/>
                <a:cs typeface="Arial" panose="020B0604020202020204" pitchFamily="34" charset="0"/>
              </a:rPr>
              <a:t>02</a:t>
            </a:r>
            <a:endParaRPr lang="ko-KR" altLang="en-US" sz="2800" b="1">
              <a:solidFill>
                <a:schemeClr val="tx1">
                  <a:lumMod val="65000"/>
                  <a:lumOff val="35000"/>
                </a:schemeClr>
              </a:solidFill>
              <a:latin typeface="Arial" panose="020B0604020202020204" pitchFamily="34" charset="0"/>
              <a:ea typeface="Malgun Gothic" panose="020B0503020000020004" pitchFamily="34" charset="-127"/>
              <a:cs typeface="Arial" panose="020B0604020202020204" pitchFamily="34" charset="0"/>
            </a:endParaRPr>
          </a:p>
        </p:txBody>
      </p:sp>
      <p:sp>
        <p:nvSpPr>
          <p:cNvPr id="32" name="직사각형 14">
            <a:extLst>
              <a:ext uri="{FF2B5EF4-FFF2-40B4-BE49-F238E27FC236}">
                <a16:creationId xmlns:a16="http://schemas.microsoft.com/office/drawing/2014/main" id="{8B6D3504-5356-47C9-A1D1-49B5FF8BF0E2}"/>
              </a:ext>
            </a:extLst>
          </p:cNvPr>
          <p:cNvSpPr/>
          <p:nvPr/>
        </p:nvSpPr>
        <p:spPr>
          <a:xfrm>
            <a:off x="1318599" y="210756"/>
            <a:ext cx="3652396" cy="454292"/>
          </a:xfrm>
          <a:prstGeom prst="rect">
            <a:avLst/>
          </a:prstGeom>
        </p:spPr>
        <p:txBody>
          <a:bodyPr wrap="square">
            <a:spAutoFit/>
          </a:bodyPr>
          <a:lstStyle/>
          <a:p>
            <a:pPr>
              <a:lnSpc>
                <a:spcPct val="150000"/>
              </a:lnSpc>
            </a:pPr>
            <a:r>
              <a:rPr lang="en-US" altLang="ko-KR" b="1">
                <a:solidFill>
                  <a:prstClr val="black">
                    <a:lumMod val="75000"/>
                    <a:lumOff val="25000"/>
                  </a:prstClr>
                </a:solidFill>
                <a:latin typeface="Arial" panose="020B0604020202020204" pitchFamily="34" charset="0"/>
                <a:ea typeface="Malgun Gothic" panose="020B0503020000020004" pitchFamily="34" charset="-127"/>
                <a:cs typeface="Arial" panose="020B0604020202020204" pitchFamily="34" charset="0"/>
              </a:rPr>
              <a:t>Electricity generation problems</a:t>
            </a:r>
          </a:p>
        </p:txBody>
      </p:sp>
      <p:sp>
        <p:nvSpPr>
          <p:cNvPr id="33" name="원호 23">
            <a:extLst>
              <a:ext uri="{FF2B5EF4-FFF2-40B4-BE49-F238E27FC236}">
                <a16:creationId xmlns:a16="http://schemas.microsoft.com/office/drawing/2014/main" id="{32C162E3-3184-4EA2-89BE-0CEED5AC964F}"/>
              </a:ext>
            </a:extLst>
          </p:cNvPr>
          <p:cNvSpPr/>
          <p:nvPr/>
        </p:nvSpPr>
        <p:spPr>
          <a:xfrm>
            <a:off x="274245" y="297335"/>
            <a:ext cx="980637" cy="980637"/>
          </a:xfrm>
          <a:prstGeom prst="arc">
            <a:avLst>
              <a:gd name="adj1" fmla="val 16200000"/>
              <a:gd name="adj2" fmla="val 10654105"/>
            </a:avLst>
          </a:prstGeom>
          <a:noFill/>
          <a:ln w="38100">
            <a:solidFill>
              <a:srgbClr val="39BD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b="1">
              <a:solidFill>
                <a:prstClr val="white"/>
              </a:solidFill>
              <a:latin typeface="Arial" panose="020B0604020202020204" pitchFamily="34" charset="0"/>
              <a:ea typeface="Malgun Gothic" panose="020B0503020000020004" pitchFamily="34" charset="-127"/>
              <a:cs typeface="Arial" panose="020B0604020202020204" pitchFamily="34" charset="0"/>
            </a:endParaRPr>
          </a:p>
        </p:txBody>
      </p:sp>
      <p:sp>
        <p:nvSpPr>
          <p:cNvPr id="34" name="직사각형 14">
            <a:extLst>
              <a:ext uri="{FF2B5EF4-FFF2-40B4-BE49-F238E27FC236}">
                <a16:creationId xmlns:a16="http://schemas.microsoft.com/office/drawing/2014/main" id="{9E3F7183-5DE3-4E21-BD15-506DA6011AC8}"/>
              </a:ext>
            </a:extLst>
          </p:cNvPr>
          <p:cNvSpPr/>
          <p:nvPr/>
        </p:nvSpPr>
        <p:spPr>
          <a:xfrm>
            <a:off x="1318599" y="596935"/>
            <a:ext cx="3652396" cy="568810"/>
          </a:xfrm>
          <a:prstGeom prst="rect">
            <a:avLst/>
          </a:prstGeom>
        </p:spPr>
        <p:txBody>
          <a:bodyPr wrap="square">
            <a:spAutoFit/>
          </a:bodyPr>
          <a:lstStyle/>
          <a:p>
            <a:pPr>
              <a:lnSpc>
                <a:spcPct val="150000"/>
              </a:lnSpc>
            </a:pPr>
            <a:r>
              <a:rPr lang="en-US" altLang="ko-KR" sz="1100">
                <a:solidFill>
                  <a:prstClr val="black">
                    <a:lumMod val="75000"/>
                    <a:lumOff val="25000"/>
                  </a:prstClr>
                </a:solidFill>
                <a:latin typeface="Arial" panose="020B0604020202020204" pitchFamily="34" charset="0"/>
                <a:ea typeface="Malgun Gothic" panose="020B0503020000020004" pitchFamily="34" charset="-127"/>
                <a:cs typeface="Arial" panose="020B0604020202020204" pitchFamily="34" charset="0"/>
              </a:rPr>
              <a:t>Identify what issues are created by energy generation and consumption </a:t>
            </a:r>
          </a:p>
        </p:txBody>
      </p:sp>
      <p:sp>
        <p:nvSpPr>
          <p:cNvPr id="35" name="TextBox 34">
            <a:extLst>
              <a:ext uri="{FF2B5EF4-FFF2-40B4-BE49-F238E27FC236}">
                <a16:creationId xmlns:a16="http://schemas.microsoft.com/office/drawing/2014/main" id="{816C3ECD-AC43-41F6-B307-3D3157AFF7C5}"/>
              </a:ext>
            </a:extLst>
          </p:cNvPr>
          <p:cNvSpPr txBox="1"/>
          <p:nvPr/>
        </p:nvSpPr>
        <p:spPr>
          <a:xfrm>
            <a:off x="3984811" y="1900518"/>
            <a:ext cx="1992407"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a:latin typeface="Arial" panose="020B0604020202020204" pitchFamily="34" charset="0"/>
                <a:cs typeface="Arial" panose="020B0604020202020204" pitchFamily="34" charset="0"/>
              </a:rPr>
              <a:t>Fossil &amp; Nuclear Fuels</a:t>
            </a:r>
          </a:p>
        </p:txBody>
      </p:sp>
    </p:spTree>
    <p:extLst>
      <p:ext uri="{BB962C8B-B14F-4D97-AF65-F5344CB8AC3E}">
        <p14:creationId xmlns:p14="http://schemas.microsoft.com/office/powerpoint/2010/main" val="4155915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직사각형 68">
            <a:extLst>
              <a:ext uri="{FF2B5EF4-FFF2-40B4-BE49-F238E27FC236}">
                <a16:creationId xmlns:a16="http://schemas.microsoft.com/office/drawing/2014/main" id="{E5734B82-2378-4152-9EDD-9A996C2575BA}"/>
              </a:ext>
            </a:extLst>
          </p:cNvPr>
          <p:cNvSpPr/>
          <p:nvPr/>
        </p:nvSpPr>
        <p:spPr>
          <a:xfrm>
            <a:off x="0" y="0"/>
            <a:ext cx="12192000" cy="9721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latinLnBrk="0">
              <a:lnSpc>
                <a:spcPct val="150000"/>
              </a:lnSpc>
              <a:defRPr/>
            </a:pPr>
            <a:r>
              <a:rPr lang="en-US" altLang="ko-KR" sz="2400" b="1" i="1" kern="0">
                <a:solidFill>
                  <a:schemeClr val="tx1"/>
                </a:solidFill>
                <a:latin typeface="Arial" panose="020B0604020202020204" pitchFamily="34" charset="0"/>
                <a:ea typeface="Malgun Gothic" panose="020B0503020000020004" pitchFamily="34" charset="-127"/>
                <a:cs typeface="Arial" panose="020B0604020202020204" pitchFamily="34" charset="0"/>
              </a:rPr>
              <a:t>Data Questions</a:t>
            </a:r>
          </a:p>
          <a:p>
            <a:pPr algn="ctr" latinLnBrk="0">
              <a:lnSpc>
                <a:spcPct val="150000"/>
              </a:lnSpc>
              <a:defRPr/>
            </a:pPr>
            <a:endParaRPr lang="en-US" altLang="ko-KR" sz="700" kern="0">
              <a:latin typeface="Arial" panose="020B0604020202020204" pitchFamily="34" charset="0"/>
              <a:ea typeface="Malgun Gothic" panose="020B0503020000020004" pitchFamily="34" charset="-127"/>
              <a:cs typeface="Arial" panose="020B0604020202020204" pitchFamily="34" charset="0"/>
            </a:endParaRPr>
          </a:p>
        </p:txBody>
      </p:sp>
      <p:grpSp>
        <p:nvGrpSpPr>
          <p:cNvPr id="3" name="Group 2">
            <a:extLst>
              <a:ext uri="{FF2B5EF4-FFF2-40B4-BE49-F238E27FC236}">
                <a16:creationId xmlns:a16="http://schemas.microsoft.com/office/drawing/2014/main" id="{2A0FDBE3-A32C-4D2F-84F4-4F544E5B1362}"/>
              </a:ext>
            </a:extLst>
          </p:cNvPr>
          <p:cNvGrpSpPr/>
          <p:nvPr/>
        </p:nvGrpSpPr>
        <p:grpSpPr>
          <a:xfrm>
            <a:off x="-2885" y="1165218"/>
            <a:ext cx="12192000" cy="5369263"/>
            <a:chOff x="-281445" y="1127118"/>
            <a:chExt cx="12192000" cy="5369263"/>
          </a:xfrm>
        </p:grpSpPr>
        <p:sp>
          <p:nvSpPr>
            <p:cNvPr id="4" name="모서리가 둥근 직사각형 74">
              <a:extLst>
                <a:ext uri="{FF2B5EF4-FFF2-40B4-BE49-F238E27FC236}">
                  <a16:creationId xmlns:a16="http://schemas.microsoft.com/office/drawing/2014/main" id="{536A898A-54D4-45C6-8150-C494C46D9C78}"/>
                </a:ext>
              </a:extLst>
            </p:cNvPr>
            <p:cNvSpPr/>
            <p:nvPr/>
          </p:nvSpPr>
          <p:spPr>
            <a:xfrm>
              <a:off x="-281445" y="6112312"/>
              <a:ext cx="7058836" cy="380239"/>
            </a:xfrm>
            <a:prstGeom prst="roundRect">
              <a:avLst>
                <a:gd name="adj" fmla="val 50000"/>
              </a:avLst>
            </a:prstGeom>
            <a:solidFill>
              <a:srgbClr val="39BD3D">
                <a:alpha val="3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ea typeface="Malgun Gothic" panose="020B0503020000020004" pitchFamily="34" charset="-127"/>
                <a:cs typeface="Arial" panose="020B0604020202020204" pitchFamily="34" charset="0"/>
              </a:endParaRPr>
            </a:p>
          </p:txBody>
        </p:sp>
        <p:sp>
          <p:nvSpPr>
            <p:cNvPr id="5" name="모서리가 둥근 직사각형 73">
              <a:extLst>
                <a:ext uri="{FF2B5EF4-FFF2-40B4-BE49-F238E27FC236}">
                  <a16:creationId xmlns:a16="http://schemas.microsoft.com/office/drawing/2014/main" id="{78DA03AB-87F7-4C94-BA46-F90EC73E1141}"/>
                </a:ext>
              </a:extLst>
            </p:cNvPr>
            <p:cNvSpPr/>
            <p:nvPr/>
          </p:nvSpPr>
          <p:spPr>
            <a:xfrm>
              <a:off x="4851719" y="1670051"/>
              <a:ext cx="7058836" cy="380239"/>
            </a:xfrm>
            <a:prstGeom prst="roundRect">
              <a:avLst>
                <a:gd name="adj" fmla="val 50000"/>
              </a:avLst>
            </a:prstGeom>
            <a:solidFill>
              <a:srgbClr val="EDF9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ea typeface="Malgun Gothic" panose="020B0503020000020004" pitchFamily="34" charset="-127"/>
                <a:cs typeface="Arial" panose="020B0604020202020204" pitchFamily="34" charset="0"/>
              </a:endParaRPr>
            </a:p>
          </p:txBody>
        </p:sp>
        <p:grpSp>
          <p:nvGrpSpPr>
            <p:cNvPr id="6" name="그룹 66">
              <a:extLst>
                <a:ext uri="{FF2B5EF4-FFF2-40B4-BE49-F238E27FC236}">
                  <a16:creationId xmlns:a16="http://schemas.microsoft.com/office/drawing/2014/main" id="{1FF4926A-21CE-4A47-97F5-67CBFCB11DEE}"/>
                </a:ext>
              </a:extLst>
            </p:cNvPr>
            <p:cNvGrpSpPr/>
            <p:nvPr/>
          </p:nvGrpSpPr>
          <p:grpSpPr>
            <a:xfrm>
              <a:off x="489974" y="1670051"/>
              <a:ext cx="10517375" cy="749296"/>
              <a:chOff x="-20422" y="1162051"/>
              <a:chExt cx="8957647" cy="638175"/>
            </a:xfrm>
            <a:solidFill>
              <a:schemeClr val="accent6">
                <a:lumMod val="60000"/>
                <a:lumOff val="40000"/>
              </a:schemeClr>
            </a:solidFill>
            <a:effectLst>
              <a:outerShdw blurRad="50800" dist="38100" algn="l" rotWithShape="0">
                <a:prstClr val="black">
                  <a:alpha val="40000"/>
                </a:prstClr>
              </a:outerShdw>
            </a:effectLst>
          </p:grpSpPr>
          <p:sp>
            <p:nvSpPr>
              <p:cNvPr id="34" name="자유형 46">
                <a:extLst>
                  <a:ext uri="{FF2B5EF4-FFF2-40B4-BE49-F238E27FC236}">
                    <a16:creationId xmlns:a16="http://schemas.microsoft.com/office/drawing/2014/main" id="{A6A98A57-3F95-4D22-958A-164EE3F7CC97}"/>
                  </a:ext>
                </a:extLst>
              </p:cNvPr>
              <p:cNvSpPr/>
              <p:nvPr/>
            </p:nvSpPr>
            <p:spPr>
              <a:xfrm>
                <a:off x="-20422" y="1162051"/>
                <a:ext cx="646740" cy="638175"/>
              </a:xfrm>
              <a:custGeom>
                <a:avLst/>
                <a:gdLst>
                  <a:gd name="connsiteX0" fmla="*/ 646740 w 646740"/>
                  <a:gd name="connsiteY0" fmla="*/ 0 h 638175"/>
                  <a:gd name="connsiteX1" fmla="*/ 646740 w 646740"/>
                  <a:gd name="connsiteY1" fmla="*/ 323850 h 638175"/>
                  <a:gd name="connsiteX2" fmla="*/ 329470 w 646740"/>
                  <a:gd name="connsiteY2" fmla="*/ 582433 h 638175"/>
                  <a:gd name="connsiteX3" fmla="*/ 323850 w 646740"/>
                  <a:gd name="connsiteY3" fmla="*/ 638175 h 638175"/>
                  <a:gd name="connsiteX4" fmla="*/ 0 w 646740"/>
                  <a:gd name="connsiteY4" fmla="*/ 638175 h 638175"/>
                  <a:gd name="connsiteX5" fmla="*/ 12199 w 646740"/>
                  <a:gd name="connsiteY5" fmla="*/ 517166 h 638175"/>
                  <a:gd name="connsiteX6" fmla="*/ 646740 w 646740"/>
                  <a:gd name="connsiteY6" fmla="*/ 0 h 638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46740" h="638175">
                    <a:moveTo>
                      <a:pt x="646740" y="0"/>
                    </a:moveTo>
                    <a:lnTo>
                      <a:pt x="646740" y="323850"/>
                    </a:lnTo>
                    <a:cubicBezTo>
                      <a:pt x="490240" y="323850"/>
                      <a:pt x="359667" y="434860"/>
                      <a:pt x="329470" y="582433"/>
                    </a:cubicBezTo>
                    <a:lnTo>
                      <a:pt x="323850" y="638175"/>
                    </a:lnTo>
                    <a:lnTo>
                      <a:pt x="0" y="638175"/>
                    </a:lnTo>
                    <a:lnTo>
                      <a:pt x="12199" y="517166"/>
                    </a:lnTo>
                    <a:cubicBezTo>
                      <a:pt x="72595" y="222020"/>
                      <a:pt x="333739" y="0"/>
                      <a:pt x="646740" y="0"/>
                    </a:cubicBezTo>
                    <a:close/>
                  </a:path>
                </a:pathLst>
              </a:custGeom>
              <a:solidFill>
                <a:srgbClr val="C9EF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latin typeface="Arial" panose="020B0604020202020204" pitchFamily="34" charset="0"/>
                  <a:ea typeface="Malgun Gothic" panose="020B0503020000020004" pitchFamily="34" charset="-127"/>
                  <a:cs typeface="Arial" panose="020B0604020202020204" pitchFamily="34" charset="0"/>
                </a:endParaRPr>
              </a:p>
            </p:txBody>
          </p:sp>
          <p:sp>
            <p:nvSpPr>
              <p:cNvPr id="35" name="모서리가 둥근 직사각형 47">
                <a:extLst>
                  <a:ext uri="{FF2B5EF4-FFF2-40B4-BE49-F238E27FC236}">
                    <a16:creationId xmlns:a16="http://schemas.microsoft.com/office/drawing/2014/main" id="{3B386D2B-D05D-4EF6-BFC0-D79DF567D8D1}"/>
                  </a:ext>
                </a:extLst>
              </p:cNvPr>
              <p:cNvSpPr/>
              <p:nvPr/>
            </p:nvSpPr>
            <p:spPr>
              <a:xfrm>
                <a:off x="395858" y="1162051"/>
                <a:ext cx="8541367" cy="323849"/>
              </a:xfrm>
              <a:prstGeom prst="roundRect">
                <a:avLst>
                  <a:gd name="adj" fmla="val 50000"/>
                </a:avLst>
              </a:prstGeom>
              <a:solidFill>
                <a:srgbClr val="C9EF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ea typeface="Malgun Gothic" panose="020B0503020000020004" pitchFamily="34" charset="-127"/>
                  <a:cs typeface="Arial" panose="020B0604020202020204" pitchFamily="34" charset="0"/>
                </a:endParaRPr>
              </a:p>
            </p:txBody>
          </p:sp>
        </p:grpSp>
        <p:grpSp>
          <p:nvGrpSpPr>
            <p:cNvPr id="7" name="그룹 70">
              <a:extLst>
                <a:ext uri="{FF2B5EF4-FFF2-40B4-BE49-F238E27FC236}">
                  <a16:creationId xmlns:a16="http://schemas.microsoft.com/office/drawing/2014/main" id="{43A4B63C-639D-4A95-822B-CF5F47147C15}"/>
                </a:ext>
              </a:extLst>
            </p:cNvPr>
            <p:cNvGrpSpPr/>
            <p:nvPr/>
          </p:nvGrpSpPr>
          <p:grpSpPr>
            <a:xfrm>
              <a:off x="489973" y="3525265"/>
              <a:ext cx="10654933" cy="1118353"/>
              <a:chOff x="-20423" y="2752727"/>
              <a:chExt cx="9074805" cy="952501"/>
            </a:xfrm>
            <a:effectLst>
              <a:outerShdw blurRad="50800" dist="38100" algn="l" rotWithShape="0">
                <a:prstClr val="black">
                  <a:alpha val="40000"/>
                </a:prstClr>
              </a:outerShdw>
            </a:effectLst>
          </p:grpSpPr>
          <p:sp>
            <p:nvSpPr>
              <p:cNvPr id="31" name="자유형 54">
                <a:extLst>
                  <a:ext uri="{FF2B5EF4-FFF2-40B4-BE49-F238E27FC236}">
                    <a16:creationId xmlns:a16="http://schemas.microsoft.com/office/drawing/2014/main" id="{943C7584-6179-48BE-9017-10E201BD8EE7}"/>
                  </a:ext>
                </a:extLst>
              </p:cNvPr>
              <p:cNvSpPr/>
              <p:nvPr/>
            </p:nvSpPr>
            <p:spPr>
              <a:xfrm flipH="1" flipV="1">
                <a:off x="8407642" y="2752727"/>
                <a:ext cx="646740" cy="638175"/>
              </a:xfrm>
              <a:custGeom>
                <a:avLst/>
                <a:gdLst>
                  <a:gd name="connsiteX0" fmla="*/ 646740 w 646740"/>
                  <a:gd name="connsiteY0" fmla="*/ 0 h 638175"/>
                  <a:gd name="connsiteX1" fmla="*/ 646740 w 646740"/>
                  <a:gd name="connsiteY1" fmla="*/ 323850 h 638175"/>
                  <a:gd name="connsiteX2" fmla="*/ 329470 w 646740"/>
                  <a:gd name="connsiteY2" fmla="*/ 582433 h 638175"/>
                  <a:gd name="connsiteX3" fmla="*/ 323850 w 646740"/>
                  <a:gd name="connsiteY3" fmla="*/ 638175 h 638175"/>
                  <a:gd name="connsiteX4" fmla="*/ 0 w 646740"/>
                  <a:gd name="connsiteY4" fmla="*/ 638175 h 638175"/>
                  <a:gd name="connsiteX5" fmla="*/ 12199 w 646740"/>
                  <a:gd name="connsiteY5" fmla="*/ 517166 h 638175"/>
                  <a:gd name="connsiteX6" fmla="*/ 646740 w 646740"/>
                  <a:gd name="connsiteY6" fmla="*/ 0 h 638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46740" h="638175">
                    <a:moveTo>
                      <a:pt x="646740" y="0"/>
                    </a:moveTo>
                    <a:lnTo>
                      <a:pt x="646740" y="323850"/>
                    </a:lnTo>
                    <a:cubicBezTo>
                      <a:pt x="490240" y="323850"/>
                      <a:pt x="359667" y="434860"/>
                      <a:pt x="329470" y="582433"/>
                    </a:cubicBezTo>
                    <a:lnTo>
                      <a:pt x="323850" y="638175"/>
                    </a:lnTo>
                    <a:lnTo>
                      <a:pt x="0" y="638175"/>
                    </a:lnTo>
                    <a:lnTo>
                      <a:pt x="12199" y="517166"/>
                    </a:lnTo>
                    <a:cubicBezTo>
                      <a:pt x="72595" y="222020"/>
                      <a:pt x="333739" y="0"/>
                      <a:pt x="646740" y="0"/>
                    </a:cubicBezTo>
                    <a:close/>
                  </a:path>
                </a:pathLst>
              </a:custGeom>
              <a:solidFill>
                <a:srgbClr val="C9EF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latin typeface="Arial" panose="020B0604020202020204" pitchFamily="34" charset="0"/>
                  <a:ea typeface="Malgun Gothic" panose="020B0503020000020004" pitchFamily="34" charset="-127"/>
                  <a:cs typeface="Arial" panose="020B0604020202020204" pitchFamily="34" charset="0"/>
                </a:endParaRPr>
              </a:p>
            </p:txBody>
          </p:sp>
          <p:sp>
            <p:nvSpPr>
              <p:cNvPr id="32" name="모서리가 둥근 직사각형 55">
                <a:extLst>
                  <a:ext uri="{FF2B5EF4-FFF2-40B4-BE49-F238E27FC236}">
                    <a16:creationId xmlns:a16="http://schemas.microsoft.com/office/drawing/2014/main" id="{7FFA69F7-0AC8-40A2-800D-B14E2345BE08}"/>
                  </a:ext>
                </a:extLst>
              </p:cNvPr>
              <p:cNvSpPr/>
              <p:nvPr/>
            </p:nvSpPr>
            <p:spPr>
              <a:xfrm flipH="1" flipV="1">
                <a:off x="395858" y="3067052"/>
                <a:ext cx="8163820" cy="323849"/>
              </a:xfrm>
              <a:prstGeom prst="roundRect">
                <a:avLst>
                  <a:gd name="adj" fmla="val 50000"/>
                </a:avLst>
              </a:prstGeom>
              <a:solidFill>
                <a:srgbClr val="C9EF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ea typeface="Malgun Gothic" panose="020B0503020000020004" pitchFamily="34" charset="-127"/>
                  <a:cs typeface="Arial" panose="020B0604020202020204" pitchFamily="34" charset="0"/>
                </a:endParaRPr>
              </a:p>
            </p:txBody>
          </p:sp>
          <p:sp>
            <p:nvSpPr>
              <p:cNvPr id="33" name="자유형 56">
                <a:extLst>
                  <a:ext uri="{FF2B5EF4-FFF2-40B4-BE49-F238E27FC236}">
                    <a16:creationId xmlns:a16="http://schemas.microsoft.com/office/drawing/2014/main" id="{6A197F98-C2DF-46C6-9EC4-657ADB395000}"/>
                  </a:ext>
                </a:extLst>
              </p:cNvPr>
              <p:cNvSpPr/>
              <p:nvPr/>
            </p:nvSpPr>
            <p:spPr>
              <a:xfrm>
                <a:off x="-20423" y="3067053"/>
                <a:ext cx="646740" cy="638175"/>
              </a:xfrm>
              <a:custGeom>
                <a:avLst/>
                <a:gdLst>
                  <a:gd name="connsiteX0" fmla="*/ 646740 w 646740"/>
                  <a:gd name="connsiteY0" fmla="*/ 0 h 638175"/>
                  <a:gd name="connsiteX1" fmla="*/ 646740 w 646740"/>
                  <a:gd name="connsiteY1" fmla="*/ 323850 h 638175"/>
                  <a:gd name="connsiteX2" fmla="*/ 329470 w 646740"/>
                  <a:gd name="connsiteY2" fmla="*/ 582433 h 638175"/>
                  <a:gd name="connsiteX3" fmla="*/ 323850 w 646740"/>
                  <a:gd name="connsiteY3" fmla="*/ 638175 h 638175"/>
                  <a:gd name="connsiteX4" fmla="*/ 0 w 646740"/>
                  <a:gd name="connsiteY4" fmla="*/ 638175 h 638175"/>
                  <a:gd name="connsiteX5" fmla="*/ 12199 w 646740"/>
                  <a:gd name="connsiteY5" fmla="*/ 517166 h 638175"/>
                  <a:gd name="connsiteX6" fmla="*/ 646740 w 646740"/>
                  <a:gd name="connsiteY6" fmla="*/ 0 h 638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46740" h="638175">
                    <a:moveTo>
                      <a:pt x="646740" y="0"/>
                    </a:moveTo>
                    <a:lnTo>
                      <a:pt x="646740" y="323850"/>
                    </a:lnTo>
                    <a:cubicBezTo>
                      <a:pt x="490240" y="323850"/>
                      <a:pt x="359667" y="434860"/>
                      <a:pt x="329470" y="582433"/>
                    </a:cubicBezTo>
                    <a:lnTo>
                      <a:pt x="323850" y="638175"/>
                    </a:lnTo>
                    <a:lnTo>
                      <a:pt x="0" y="638175"/>
                    </a:lnTo>
                    <a:lnTo>
                      <a:pt x="12199" y="517166"/>
                    </a:lnTo>
                    <a:cubicBezTo>
                      <a:pt x="72595" y="222020"/>
                      <a:pt x="333739" y="0"/>
                      <a:pt x="646740" y="0"/>
                    </a:cubicBezTo>
                    <a:close/>
                  </a:path>
                </a:pathLst>
              </a:custGeom>
              <a:solidFill>
                <a:srgbClr val="C9EF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latin typeface="Arial" panose="020B0604020202020204" pitchFamily="34" charset="0"/>
                  <a:ea typeface="Malgun Gothic" panose="020B0503020000020004" pitchFamily="34" charset="-127"/>
                  <a:cs typeface="Arial" panose="020B0604020202020204" pitchFamily="34" charset="0"/>
                </a:endParaRPr>
              </a:p>
            </p:txBody>
          </p:sp>
        </p:grpSp>
        <p:grpSp>
          <p:nvGrpSpPr>
            <p:cNvPr id="8" name="그룹 71">
              <a:extLst>
                <a:ext uri="{FF2B5EF4-FFF2-40B4-BE49-F238E27FC236}">
                  <a16:creationId xmlns:a16="http://schemas.microsoft.com/office/drawing/2014/main" id="{F13C35DF-00FC-4631-AD92-742A84A74047}"/>
                </a:ext>
              </a:extLst>
            </p:cNvPr>
            <p:cNvGrpSpPr/>
            <p:nvPr/>
          </p:nvGrpSpPr>
          <p:grpSpPr>
            <a:xfrm>
              <a:off x="489973" y="4630383"/>
              <a:ext cx="10654934" cy="1118353"/>
              <a:chOff x="-20423" y="3705228"/>
              <a:chExt cx="9074806" cy="952501"/>
            </a:xfrm>
            <a:effectLst>
              <a:outerShdw blurRad="50800" dist="38100" algn="l" rotWithShape="0">
                <a:prstClr val="black">
                  <a:alpha val="40000"/>
                </a:prstClr>
              </a:outerShdw>
            </a:effectLst>
          </p:grpSpPr>
          <p:sp>
            <p:nvSpPr>
              <p:cNvPr id="28" name="자유형 59">
                <a:extLst>
                  <a:ext uri="{FF2B5EF4-FFF2-40B4-BE49-F238E27FC236}">
                    <a16:creationId xmlns:a16="http://schemas.microsoft.com/office/drawing/2014/main" id="{2B90924D-35D7-41B6-9D1D-ADA833F9E41C}"/>
                  </a:ext>
                </a:extLst>
              </p:cNvPr>
              <p:cNvSpPr/>
              <p:nvPr/>
            </p:nvSpPr>
            <p:spPr>
              <a:xfrm flipV="1">
                <a:off x="-20423" y="3705228"/>
                <a:ext cx="646740" cy="638175"/>
              </a:xfrm>
              <a:custGeom>
                <a:avLst/>
                <a:gdLst>
                  <a:gd name="connsiteX0" fmla="*/ 646740 w 646740"/>
                  <a:gd name="connsiteY0" fmla="*/ 0 h 638175"/>
                  <a:gd name="connsiteX1" fmla="*/ 646740 w 646740"/>
                  <a:gd name="connsiteY1" fmla="*/ 323850 h 638175"/>
                  <a:gd name="connsiteX2" fmla="*/ 329470 w 646740"/>
                  <a:gd name="connsiteY2" fmla="*/ 582433 h 638175"/>
                  <a:gd name="connsiteX3" fmla="*/ 323850 w 646740"/>
                  <a:gd name="connsiteY3" fmla="*/ 638175 h 638175"/>
                  <a:gd name="connsiteX4" fmla="*/ 0 w 646740"/>
                  <a:gd name="connsiteY4" fmla="*/ 638175 h 638175"/>
                  <a:gd name="connsiteX5" fmla="*/ 12199 w 646740"/>
                  <a:gd name="connsiteY5" fmla="*/ 517166 h 638175"/>
                  <a:gd name="connsiteX6" fmla="*/ 646740 w 646740"/>
                  <a:gd name="connsiteY6" fmla="*/ 0 h 638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46740" h="638175">
                    <a:moveTo>
                      <a:pt x="646740" y="0"/>
                    </a:moveTo>
                    <a:lnTo>
                      <a:pt x="646740" y="323850"/>
                    </a:lnTo>
                    <a:cubicBezTo>
                      <a:pt x="490240" y="323850"/>
                      <a:pt x="359667" y="434860"/>
                      <a:pt x="329470" y="582433"/>
                    </a:cubicBezTo>
                    <a:lnTo>
                      <a:pt x="323850" y="638175"/>
                    </a:lnTo>
                    <a:lnTo>
                      <a:pt x="0" y="638175"/>
                    </a:lnTo>
                    <a:lnTo>
                      <a:pt x="12199" y="517166"/>
                    </a:lnTo>
                    <a:cubicBezTo>
                      <a:pt x="72595" y="222020"/>
                      <a:pt x="333739" y="0"/>
                      <a:pt x="646740" y="0"/>
                    </a:cubicBezTo>
                    <a:close/>
                  </a:path>
                </a:pathLst>
              </a:custGeom>
              <a:solidFill>
                <a:srgbClr val="7ED8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latin typeface="Arial" panose="020B0604020202020204" pitchFamily="34" charset="0"/>
                  <a:ea typeface="Malgun Gothic" panose="020B0503020000020004" pitchFamily="34" charset="-127"/>
                  <a:cs typeface="Arial" panose="020B0604020202020204" pitchFamily="34" charset="0"/>
                </a:endParaRPr>
              </a:p>
            </p:txBody>
          </p:sp>
          <p:sp>
            <p:nvSpPr>
              <p:cNvPr id="29" name="모서리가 둥근 직사각형 60">
                <a:extLst>
                  <a:ext uri="{FF2B5EF4-FFF2-40B4-BE49-F238E27FC236}">
                    <a16:creationId xmlns:a16="http://schemas.microsoft.com/office/drawing/2014/main" id="{27D85333-2589-492F-9C88-50DEEAFD5EF8}"/>
                  </a:ext>
                </a:extLst>
              </p:cNvPr>
              <p:cNvSpPr/>
              <p:nvPr/>
            </p:nvSpPr>
            <p:spPr>
              <a:xfrm flipV="1">
                <a:off x="493209" y="4019553"/>
                <a:ext cx="8066469" cy="323849"/>
              </a:xfrm>
              <a:prstGeom prst="roundRect">
                <a:avLst>
                  <a:gd name="adj" fmla="val 50000"/>
                </a:avLst>
              </a:prstGeom>
              <a:solidFill>
                <a:srgbClr val="7ED8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ea typeface="Malgun Gothic" panose="020B0503020000020004" pitchFamily="34" charset="-127"/>
                  <a:cs typeface="Arial" panose="020B0604020202020204" pitchFamily="34" charset="0"/>
                </a:endParaRPr>
              </a:p>
            </p:txBody>
          </p:sp>
          <p:sp>
            <p:nvSpPr>
              <p:cNvPr id="30" name="자유형 61">
                <a:extLst>
                  <a:ext uri="{FF2B5EF4-FFF2-40B4-BE49-F238E27FC236}">
                    <a16:creationId xmlns:a16="http://schemas.microsoft.com/office/drawing/2014/main" id="{64ACA041-AC9E-4438-8C59-75CE874D792A}"/>
                  </a:ext>
                </a:extLst>
              </p:cNvPr>
              <p:cNvSpPr/>
              <p:nvPr/>
            </p:nvSpPr>
            <p:spPr>
              <a:xfrm flipH="1">
                <a:off x="8407643" y="4019554"/>
                <a:ext cx="646740" cy="638175"/>
              </a:xfrm>
              <a:custGeom>
                <a:avLst/>
                <a:gdLst>
                  <a:gd name="connsiteX0" fmla="*/ 646740 w 646740"/>
                  <a:gd name="connsiteY0" fmla="*/ 0 h 638175"/>
                  <a:gd name="connsiteX1" fmla="*/ 646740 w 646740"/>
                  <a:gd name="connsiteY1" fmla="*/ 323850 h 638175"/>
                  <a:gd name="connsiteX2" fmla="*/ 329470 w 646740"/>
                  <a:gd name="connsiteY2" fmla="*/ 582433 h 638175"/>
                  <a:gd name="connsiteX3" fmla="*/ 323850 w 646740"/>
                  <a:gd name="connsiteY3" fmla="*/ 638175 h 638175"/>
                  <a:gd name="connsiteX4" fmla="*/ 0 w 646740"/>
                  <a:gd name="connsiteY4" fmla="*/ 638175 h 638175"/>
                  <a:gd name="connsiteX5" fmla="*/ 12199 w 646740"/>
                  <a:gd name="connsiteY5" fmla="*/ 517166 h 638175"/>
                  <a:gd name="connsiteX6" fmla="*/ 646740 w 646740"/>
                  <a:gd name="connsiteY6" fmla="*/ 0 h 638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46740" h="638175">
                    <a:moveTo>
                      <a:pt x="646740" y="0"/>
                    </a:moveTo>
                    <a:lnTo>
                      <a:pt x="646740" y="323850"/>
                    </a:lnTo>
                    <a:cubicBezTo>
                      <a:pt x="490240" y="323850"/>
                      <a:pt x="359667" y="434860"/>
                      <a:pt x="329470" y="582433"/>
                    </a:cubicBezTo>
                    <a:lnTo>
                      <a:pt x="323850" y="638175"/>
                    </a:lnTo>
                    <a:lnTo>
                      <a:pt x="0" y="638175"/>
                    </a:lnTo>
                    <a:lnTo>
                      <a:pt x="12199" y="517166"/>
                    </a:lnTo>
                    <a:cubicBezTo>
                      <a:pt x="72595" y="222020"/>
                      <a:pt x="333739" y="0"/>
                      <a:pt x="646740" y="0"/>
                    </a:cubicBezTo>
                    <a:close/>
                  </a:path>
                </a:pathLst>
              </a:custGeom>
              <a:solidFill>
                <a:srgbClr val="7ED8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latin typeface="Arial" panose="020B0604020202020204" pitchFamily="34" charset="0"/>
                  <a:ea typeface="Malgun Gothic" panose="020B0503020000020004" pitchFamily="34" charset="-127"/>
                  <a:cs typeface="Arial" panose="020B0604020202020204" pitchFamily="34" charset="0"/>
                </a:endParaRPr>
              </a:p>
            </p:txBody>
          </p:sp>
        </p:grpSp>
        <p:grpSp>
          <p:nvGrpSpPr>
            <p:cNvPr id="9" name="그룹 72">
              <a:extLst>
                <a:ext uri="{FF2B5EF4-FFF2-40B4-BE49-F238E27FC236}">
                  <a16:creationId xmlns:a16="http://schemas.microsoft.com/office/drawing/2014/main" id="{57F81E62-2DED-402C-8233-1A06756DBC0D}"/>
                </a:ext>
              </a:extLst>
            </p:cNvPr>
            <p:cNvGrpSpPr/>
            <p:nvPr/>
          </p:nvGrpSpPr>
          <p:grpSpPr>
            <a:xfrm>
              <a:off x="800939" y="5747085"/>
              <a:ext cx="10343567" cy="749296"/>
              <a:chOff x="244767" y="4657729"/>
              <a:chExt cx="8809615" cy="638175"/>
            </a:xfrm>
            <a:effectLst>
              <a:outerShdw blurRad="50800" dist="38100" algn="l" rotWithShape="0">
                <a:prstClr val="black">
                  <a:alpha val="40000"/>
                </a:prstClr>
              </a:outerShdw>
            </a:effectLst>
          </p:grpSpPr>
          <p:sp>
            <p:nvSpPr>
              <p:cNvPr id="26" name="자유형 64">
                <a:extLst>
                  <a:ext uri="{FF2B5EF4-FFF2-40B4-BE49-F238E27FC236}">
                    <a16:creationId xmlns:a16="http://schemas.microsoft.com/office/drawing/2014/main" id="{FED831CA-2001-4935-9BA3-529B0C676AA5}"/>
                  </a:ext>
                </a:extLst>
              </p:cNvPr>
              <p:cNvSpPr/>
              <p:nvPr/>
            </p:nvSpPr>
            <p:spPr>
              <a:xfrm flipH="1" flipV="1">
                <a:off x="8407642" y="4657729"/>
                <a:ext cx="646740" cy="638175"/>
              </a:xfrm>
              <a:custGeom>
                <a:avLst/>
                <a:gdLst>
                  <a:gd name="connsiteX0" fmla="*/ 646740 w 646740"/>
                  <a:gd name="connsiteY0" fmla="*/ 0 h 638175"/>
                  <a:gd name="connsiteX1" fmla="*/ 646740 w 646740"/>
                  <a:gd name="connsiteY1" fmla="*/ 323850 h 638175"/>
                  <a:gd name="connsiteX2" fmla="*/ 329470 w 646740"/>
                  <a:gd name="connsiteY2" fmla="*/ 582433 h 638175"/>
                  <a:gd name="connsiteX3" fmla="*/ 323850 w 646740"/>
                  <a:gd name="connsiteY3" fmla="*/ 638175 h 638175"/>
                  <a:gd name="connsiteX4" fmla="*/ 0 w 646740"/>
                  <a:gd name="connsiteY4" fmla="*/ 638175 h 638175"/>
                  <a:gd name="connsiteX5" fmla="*/ 12199 w 646740"/>
                  <a:gd name="connsiteY5" fmla="*/ 517166 h 638175"/>
                  <a:gd name="connsiteX6" fmla="*/ 646740 w 646740"/>
                  <a:gd name="connsiteY6" fmla="*/ 0 h 638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46740" h="638175">
                    <a:moveTo>
                      <a:pt x="646740" y="0"/>
                    </a:moveTo>
                    <a:lnTo>
                      <a:pt x="646740" y="323850"/>
                    </a:lnTo>
                    <a:cubicBezTo>
                      <a:pt x="490240" y="323850"/>
                      <a:pt x="359667" y="434860"/>
                      <a:pt x="329470" y="582433"/>
                    </a:cubicBezTo>
                    <a:lnTo>
                      <a:pt x="323850" y="638175"/>
                    </a:lnTo>
                    <a:lnTo>
                      <a:pt x="0" y="638175"/>
                    </a:lnTo>
                    <a:lnTo>
                      <a:pt x="12199" y="517166"/>
                    </a:lnTo>
                    <a:cubicBezTo>
                      <a:pt x="72595" y="222020"/>
                      <a:pt x="333739" y="0"/>
                      <a:pt x="646740" y="0"/>
                    </a:cubicBezTo>
                    <a:close/>
                  </a:path>
                </a:pathLst>
              </a:custGeom>
              <a:solidFill>
                <a:srgbClr val="39BD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latin typeface="Arial" panose="020B0604020202020204" pitchFamily="34" charset="0"/>
                  <a:ea typeface="Malgun Gothic" panose="020B0503020000020004" pitchFamily="34" charset="-127"/>
                  <a:cs typeface="Arial" panose="020B0604020202020204" pitchFamily="34" charset="0"/>
                </a:endParaRPr>
              </a:p>
            </p:txBody>
          </p:sp>
          <p:sp>
            <p:nvSpPr>
              <p:cNvPr id="27" name="모서리가 둥근 직사각형 65">
                <a:extLst>
                  <a:ext uri="{FF2B5EF4-FFF2-40B4-BE49-F238E27FC236}">
                    <a16:creationId xmlns:a16="http://schemas.microsoft.com/office/drawing/2014/main" id="{4878B9BE-6E82-40E6-9634-B8C6B4580C7B}"/>
                  </a:ext>
                </a:extLst>
              </p:cNvPr>
              <p:cNvSpPr/>
              <p:nvPr/>
            </p:nvSpPr>
            <p:spPr>
              <a:xfrm flipH="1" flipV="1">
                <a:off x="244767" y="4972052"/>
                <a:ext cx="8374197" cy="323849"/>
              </a:xfrm>
              <a:prstGeom prst="roundRect">
                <a:avLst>
                  <a:gd name="adj" fmla="val 50000"/>
                </a:avLst>
              </a:prstGeom>
              <a:solidFill>
                <a:srgbClr val="39BD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ea typeface="Malgun Gothic" panose="020B0503020000020004" pitchFamily="34" charset="-127"/>
                  <a:cs typeface="Arial" panose="020B0604020202020204" pitchFamily="34" charset="0"/>
                </a:endParaRPr>
              </a:p>
            </p:txBody>
          </p:sp>
        </p:grpSp>
        <p:grpSp>
          <p:nvGrpSpPr>
            <p:cNvPr id="10" name="그룹 69">
              <a:extLst>
                <a:ext uri="{FF2B5EF4-FFF2-40B4-BE49-F238E27FC236}">
                  <a16:creationId xmlns:a16="http://schemas.microsoft.com/office/drawing/2014/main" id="{3CF9DC6A-A8EB-4816-8526-4FAD67CD1A57}"/>
                </a:ext>
              </a:extLst>
            </p:cNvPr>
            <p:cNvGrpSpPr/>
            <p:nvPr/>
          </p:nvGrpSpPr>
          <p:grpSpPr>
            <a:xfrm>
              <a:off x="489973" y="2408396"/>
              <a:ext cx="10654933" cy="1118354"/>
              <a:chOff x="-20423" y="1800226"/>
              <a:chExt cx="9074805" cy="952501"/>
            </a:xfrm>
            <a:effectLst>
              <a:outerShdw blurRad="50800" dist="38100" algn="l" rotWithShape="0">
                <a:prstClr val="black">
                  <a:alpha val="40000"/>
                </a:prstClr>
              </a:outerShdw>
            </a:effectLst>
          </p:grpSpPr>
          <p:sp>
            <p:nvSpPr>
              <p:cNvPr id="22" name="자유형 51">
                <a:extLst>
                  <a:ext uri="{FF2B5EF4-FFF2-40B4-BE49-F238E27FC236}">
                    <a16:creationId xmlns:a16="http://schemas.microsoft.com/office/drawing/2014/main" id="{0B5C2336-AFF7-4AEB-9928-0D9479281633}"/>
                  </a:ext>
                </a:extLst>
              </p:cNvPr>
              <p:cNvSpPr/>
              <p:nvPr/>
            </p:nvSpPr>
            <p:spPr>
              <a:xfrm flipH="1">
                <a:off x="8407642" y="2114552"/>
                <a:ext cx="646740" cy="638175"/>
              </a:xfrm>
              <a:custGeom>
                <a:avLst/>
                <a:gdLst>
                  <a:gd name="connsiteX0" fmla="*/ 646740 w 646740"/>
                  <a:gd name="connsiteY0" fmla="*/ 0 h 638175"/>
                  <a:gd name="connsiteX1" fmla="*/ 646740 w 646740"/>
                  <a:gd name="connsiteY1" fmla="*/ 323850 h 638175"/>
                  <a:gd name="connsiteX2" fmla="*/ 329470 w 646740"/>
                  <a:gd name="connsiteY2" fmla="*/ 582433 h 638175"/>
                  <a:gd name="connsiteX3" fmla="*/ 323850 w 646740"/>
                  <a:gd name="connsiteY3" fmla="*/ 638175 h 638175"/>
                  <a:gd name="connsiteX4" fmla="*/ 0 w 646740"/>
                  <a:gd name="connsiteY4" fmla="*/ 638175 h 638175"/>
                  <a:gd name="connsiteX5" fmla="*/ 12199 w 646740"/>
                  <a:gd name="connsiteY5" fmla="*/ 517166 h 638175"/>
                  <a:gd name="connsiteX6" fmla="*/ 646740 w 646740"/>
                  <a:gd name="connsiteY6" fmla="*/ 0 h 638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46740" h="638175">
                    <a:moveTo>
                      <a:pt x="646740" y="0"/>
                    </a:moveTo>
                    <a:lnTo>
                      <a:pt x="646740" y="323850"/>
                    </a:lnTo>
                    <a:cubicBezTo>
                      <a:pt x="490240" y="323850"/>
                      <a:pt x="359667" y="434860"/>
                      <a:pt x="329470" y="582433"/>
                    </a:cubicBezTo>
                    <a:lnTo>
                      <a:pt x="323850" y="638175"/>
                    </a:lnTo>
                    <a:lnTo>
                      <a:pt x="0" y="638175"/>
                    </a:lnTo>
                    <a:lnTo>
                      <a:pt x="12199" y="517166"/>
                    </a:lnTo>
                    <a:cubicBezTo>
                      <a:pt x="72595" y="222020"/>
                      <a:pt x="333739" y="0"/>
                      <a:pt x="646740" y="0"/>
                    </a:cubicBezTo>
                    <a:close/>
                  </a:path>
                </a:pathLst>
              </a:custGeom>
              <a:solidFill>
                <a:srgbClr val="EDF9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latin typeface="Arial" panose="020B0604020202020204" pitchFamily="34" charset="0"/>
                  <a:ea typeface="Malgun Gothic" panose="020B0503020000020004" pitchFamily="34" charset="-127"/>
                  <a:cs typeface="Arial" panose="020B0604020202020204" pitchFamily="34" charset="0"/>
                </a:endParaRPr>
              </a:p>
            </p:txBody>
          </p:sp>
          <p:grpSp>
            <p:nvGrpSpPr>
              <p:cNvPr id="23" name="그룹 68">
                <a:extLst>
                  <a:ext uri="{FF2B5EF4-FFF2-40B4-BE49-F238E27FC236}">
                    <a16:creationId xmlns:a16="http://schemas.microsoft.com/office/drawing/2014/main" id="{101F1FFE-ADEF-445E-99A7-CA74CBFDCB67}"/>
                  </a:ext>
                </a:extLst>
              </p:cNvPr>
              <p:cNvGrpSpPr/>
              <p:nvPr/>
            </p:nvGrpSpPr>
            <p:grpSpPr>
              <a:xfrm>
                <a:off x="-20423" y="1800226"/>
                <a:ext cx="8580102" cy="638175"/>
                <a:chOff x="-20423" y="1800226"/>
                <a:chExt cx="8580102" cy="638175"/>
              </a:xfrm>
              <a:solidFill>
                <a:schemeClr val="accent4">
                  <a:lumMod val="60000"/>
                  <a:lumOff val="40000"/>
                </a:schemeClr>
              </a:solidFill>
            </p:grpSpPr>
            <p:sp>
              <p:nvSpPr>
                <p:cNvPr id="24" name="모서리가 둥근 직사각형 50">
                  <a:extLst>
                    <a:ext uri="{FF2B5EF4-FFF2-40B4-BE49-F238E27FC236}">
                      <a16:creationId xmlns:a16="http://schemas.microsoft.com/office/drawing/2014/main" id="{2F5A466C-1F2D-44D1-BE40-135577AF3887}"/>
                    </a:ext>
                  </a:extLst>
                </p:cNvPr>
                <p:cNvSpPr/>
                <p:nvPr/>
              </p:nvSpPr>
              <p:spPr>
                <a:xfrm flipV="1">
                  <a:off x="395860" y="2114547"/>
                  <a:ext cx="8163819" cy="323849"/>
                </a:xfrm>
                <a:prstGeom prst="roundRect">
                  <a:avLst>
                    <a:gd name="adj" fmla="val 50000"/>
                  </a:avLst>
                </a:prstGeom>
                <a:solidFill>
                  <a:srgbClr val="EDF9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ea typeface="Malgun Gothic" panose="020B0503020000020004" pitchFamily="34" charset="-127"/>
                    <a:cs typeface="Arial" panose="020B0604020202020204" pitchFamily="34" charset="0"/>
                  </a:endParaRPr>
                </a:p>
              </p:txBody>
            </p:sp>
            <p:sp>
              <p:nvSpPr>
                <p:cNvPr id="25" name="자유형 49">
                  <a:extLst>
                    <a:ext uri="{FF2B5EF4-FFF2-40B4-BE49-F238E27FC236}">
                      <a16:creationId xmlns:a16="http://schemas.microsoft.com/office/drawing/2014/main" id="{83277B72-048C-4344-8089-D95E759B756E}"/>
                    </a:ext>
                  </a:extLst>
                </p:cNvPr>
                <p:cNvSpPr/>
                <p:nvPr/>
              </p:nvSpPr>
              <p:spPr>
                <a:xfrm flipV="1">
                  <a:off x="-20423" y="1800226"/>
                  <a:ext cx="646740" cy="638175"/>
                </a:xfrm>
                <a:custGeom>
                  <a:avLst/>
                  <a:gdLst>
                    <a:gd name="connsiteX0" fmla="*/ 646740 w 646740"/>
                    <a:gd name="connsiteY0" fmla="*/ 0 h 638175"/>
                    <a:gd name="connsiteX1" fmla="*/ 646740 w 646740"/>
                    <a:gd name="connsiteY1" fmla="*/ 323850 h 638175"/>
                    <a:gd name="connsiteX2" fmla="*/ 329470 w 646740"/>
                    <a:gd name="connsiteY2" fmla="*/ 582433 h 638175"/>
                    <a:gd name="connsiteX3" fmla="*/ 323850 w 646740"/>
                    <a:gd name="connsiteY3" fmla="*/ 638175 h 638175"/>
                    <a:gd name="connsiteX4" fmla="*/ 0 w 646740"/>
                    <a:gd name="connsiteY4" fmla="*/ 638175 h 638175"/>
                    <a:gd name="connsiteX5" fmla="*/ 12199 w 646740"/>
                    <a:gd name="connsiteY5" fmla="*/ 517166 h 638175"/>
                    <a:gd name="connsiteX6" fmla="*/ 646740 w 646740"/>
                    <a:gd name="connsiteY6" fmla="*/ 0 h 638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46740" h="638175">
                      <a:moveTo>
                        <a:pt x="646740" y="0"/>
                      </a:moveTo>
                      <a:lnTo>
                        <a:pt x="646740" y="323850"/>
                      </a:lnTo>
                      <a:cubicBezTo>
                        <a:pt x="490240" y="323850"/>
                        <a:pt x="359667" y="434860"/>
                        <a:pt x="329470" y="582433"/>
                      </a:cubicBezTo>
                      <a:lnTo>
                        <a:pt x="323850" y="638175"/>
                      </a:lnTo>
                      <a:lnTo>
                        <a:pt x="0" y="638175"/>
                      </a:lnTo>
                      <a:lnTo>
                        <a:pt x="12199" y="517166"/>
                      </a:lnTo>
                      <a:cubicBezTo>
                        <a:pt x="72595" y="222020"/>
                        <a:pt x="333739" y="0"/>
                        <a:pt x="646740" y="0"/>
                      </a:cubicBezTo>
                      <a:close/>
                    </a:path>
                  </a:pathLst>
                </a:custGeom>
                <a:solidFill>
                  <a:srgbClr val="EDF9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latin typeface="Arial" panose="020B0604020202020204" pitchFamily="34" charset="0"/>
                    <a:ea typeface="Malgun Gothic" panose="020B0503020000020004" pitchFamily="34" charset="-127"/>
                    <a:cs typeface="Arial" panose="020B0604020202020204" pitchFamily="34" charset="0"/>
                  </a:endParaRPr>
                </a:p>
              </p:txBody>
            </p:sp>
          </p:grpSp>
        </p:grpSp>
        <p:sp>
          <p:nvSpPr>
            <p:cNvPr id="11" name="타원 75">
              <a:extLst>
                <a:ext uri="{FF2B5EF4-FFF2-40B4-BE49-F238E27FC236}">
                  <a16:creationId xmlns:a16="http://schemas.microsoft.com/office/drawing/2014/main" id="{32D68F15-C68A-4EBF-AF8D-ECC24129896C}"/>
                </a:ext>
              </a:extLst>
            </p:cNvPr>
            <p:cNvSpPr/>
            <p:nvPr/>
          </p:nvSpPr>
          <p:spPr>
            <a:xfrm>
              <a:off x="10633278" y="1714785"/>
              <a:ext cx="290770" cy="290770"/>
            </a:xfrm>
            <a:prstGeom prst="ellipse">
              <a:avLst/>
            </a:prstGeom>
            <a:solidFill>
              <a:schemeClr val="bg1"/>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ea typeface="Malgun Gothic" panose="020B0503020000020004" pitchFamily="34" charset="-127"/>
                <a:cs typeface="Arial" panose="020B0604020202020204" pitchFamily="34" charset="0"/>
              </a:endParaRPr>
            </a:p>
          </p:txBody>
        </p:sp>
        <p:sp>
          <p:nvSpPr>
            <p:cNvPr id="12" name="타원 77">
              <a:extLst>
                <a:ext uri="{FF2B5EF4-FFF2-40B4-BE49-F238E27FC236}">
                  <a16:creationId xmlns:a16="http://schemas.microsoft.com/office/drawing/2014/main" id="{7E75B537-C202-452C-BB80-AA5312008DD8}"/>
                </a:ext>
              </a:extLst>
            </p:cNvPr>
            <p:cNvSpPr/>
            <p:nvPr/>
          </p:nvSpPr>
          <p:spPr>
            <a:xfrm>
              <a:off x="869649" y="6157046"/>
              <a:ext cx="290770" cy="290770"/>
            </a:xfrm>
            <a:prstGeom prst="ellipse">
              <a:avLst/>
            </a:prstGeom>
            <a:solidFill>
              <a:schemeClr val="bg1"/>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ea typeface="Malgun Gothic" panose="020B0503020000020004" pitchFamily="34" charset="-127"/>
                <a:cs typeface="Arial" panose="020B0604020202020204" pitchFamily="34" charset="0"/>
              </a:endParaRPr>
            </a:p>
          </p:txBody>
        </p:sp>
        <p:sp>
          <p:nvSpPr>
            <p:cNvPr id="13" name="TextBox 12">
              <a:extLst>
                <a:ext uri="{FF2B5EF4-FFF2-40B4-BE49-F238E27FC236}">
                  <a16:creationId xmlns:a16="http://schemas.microsoft.com/office/drawing/2014/main" id="{B9353379-A1AD-40AA-B3C5-5BAEEE5C95AF}"/>
                </a:ext>
              </a:extLst>
            </p:cNvPr>
            <p:cNvSpPr txBox="1"/>
            <p:nvPr/>
          </p:nvSpPr>
          <p:spPr>
            <a:xfrm>
              <a:off x="4733526" y="1178637"/>
              <a:ext cx="6190522" cy="646331"/>
            </a:xfrm>
            <a:prstGeom prst="rect">
              <a:avLst/>
            </a:prstGeom>
            <a:noFill/>
          </p:spPr>
          <p:txBody>
            <a:bodyPr wrap="square" lIns="91440" tIns="45720" rIns="91440" bIns="45720" rtlCol="0" anchor="t">
              <a:spAutoFit/>
            </a:bodyPr>
            <a:lstStyle/>
            <a:p>
              <a:pPr algn="r"/>
              <a:r>
                <a:rPr lang="en-US" altLang="ko-KR" b="1">
                  <a:solidFill>
                    <a:srgbClr val="39BD3D"/>
                  </a:solidFill>
                  <a:latin typeface="Arial" panose="020B0604020202020204" pitchFamily="34" charset="0"/>
                  <a:ea typeface="Malgun Gothic" panose="020B0503020000020004" pitchFamily="34" charset="-127"/>
                  <a:cs typeface="Arial" panose="020B0604020202020204" pitchFamily="34" charset="0"/>
                </a:rPr>
                <a:t>Renewable energy vs Fossil Fuels consumed by year? </a:t>
              </a:r>
            </a:p>
            <a:p>
              <a:pPr algn="r"/>
              <a:endParaRPr lang="ko-KR" altLang="en-US" b="1">
                <a:solidFill>
                  <a:srgbClr val="39BD3D"/>
                </a:solidFill>
                <a:latin typeface="Arial" panose="020B0604020202020204" pitchFamily="34" charset="0"/>
                <a:ea typeface="Malgun Gothic" panose="020B0503020000020004" pitchFamily="34" charset="-127"/>
                <a:cs typeface="Arial" panose="020B0604020202020204" pitchFamily="34" charset="0"/>
              </a:endParaRPr>
            </a:p>
          </p:txBody>
        </p:sp>
        <p:sp>
          <p:nvSpPr>
            <p:cNvPr id="14" name="직사각형 80">
              <a:extLst>
                <a:ext uri="{FF2B5EF4-FFF2-40B4-BE49-F238E27FC236}">
                  <a16:creationId xmlns:a16="http://schemas.microsoft.com/office/drawing/2014/main" id="{3CAA299E-5CB6-425F-991A-247F9E5FF279}"/>
                </a:ext>
              </a:extLst>
            </p:cNvPr>
            <p:cNvSpPr/>
            <p:nvPr/>
          </p:nvSpPr>
          <p:spPr>
            <a:xfrm>
              <a:off x="4698330" y="1127118"/>
              <a:ext cx="45719" cy="411471"/>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ea typeface="Malgun Gothic" panose="020B0503020000020004" pitchFamily="34" charset="-127"/>
                <a:cs typeface="Arial" panose="020B0604020202020204" pitchFamily="34" charset="0"/>
              </a:endParaRPr>
            </a:p>
          </p:txBody>
        </p:sp>
        <p:sp>
          <p:nvSpPr>
            <p:cNvPr id="15" name="TextBox 14">
              <a:extLst>
                <a:ext uri="{FF2B5EF4-FFF2-40B4-BE49-F238E27FC236}">
                  <a16:creationId xmlns:a16="http://schemas.microsoft.com/office/drawing/2014/main" id="{7CE98D76-82A0-4635-9DE1-2DE9847418D5}"/>
                </a:ext>
              </a:extLst>
            </p:cNvPr>
            <p:cNvSpPr txBox="1"/>
            <p:nvPr/>
          </p:nvSpPr>
          <p:spPr>
            <a:xfrm>
              <a:off x="1090521" y="2230343"/>
              <a:ext cx="6384881" cy="369332"/>
            </a:xfrm>
            <a:prstGeom prst="rect">
              <a:avLst/>
            </a:prstGeom>
            <a:noFill/>
          </p:spPr>
          <p:txBody>
            <a:bodyPr wrap="square" lIns="91440" tIns="45720" rIns="91440" bIns="45720" rtlCol="0" anchor="t">
              <a:spAutoFit/>
            </a:bodyPr>
            <a:lstStyle/>
            <a:p>
              <a:r>
                <a:rPr lang="en-US" altLang="ko-KR" b="1">
                  <a:solidFill>
                    <a:srgbClr val="39BD3D"/>
                  </a:solidFill>
                  <a:latin typeface="Arial" panose="020B0604020202020204" pitchFamily="34" charset="0"/>
                  <a:ea typeface="Malgun Gothic" panose="020B0503020000020004" pitchFamily="34" charset="-127"/>
                  <a:cs typeface="Arial" panose="020B0604020202020204" pitchFamily="34" charset="0"/>
                </a:rPr>
                <a:t>What is Energy consumption per capita? </a:t>
              </a:r>
            </a:p>
          </p:txBody>
        </p:sp>
        <p:sp>
          <p:nvSpPr>
            <p:cNvPr id="16" name="직사각형 83">
              <a:extLst>
                <a:ext uri="{FF2B5EF4-FFF2-40B4-BE49-F238E27FC236}">
                  <a16:creationId xmlns:a16="http://schemas.microsoft.com/office/drawing/2014/main" id="{E06025AF-6EC4-436B-B6A1-E6DC93F984D3}"/>
                </a:ext>
              </a:extLst>
            </p:cNvPr>
            <p:cNvSpPr/>
            <p:nvPr/>
          </p:nvSpPr>
          <p:spPr>
            <a:xfrm>
              <a:off x="5777254" y="2226516"/>
              <a:ext cx="45719" cy="411471"/>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ea typeface="Malgun Gothic" panose="020B0503020000020004" pitchFamily="34" charset="-127"/>
                <a:cs typeface="Arial" panose="020B0604020202020204" pitchFamily="34" charset="0"/>
              </a:endParaRPr>
            </a:p>
          </p:txBody>
        </p:sp>
        <p:sp>
          <p:nvSpPr>
            <p:cNvPr id="17" name="TextBox 16">
              <a:extLst>
                <a:ext uri="{FF2B5EF4-FFF2-40B4-BE49-F238E27FC236}">
                  <a16:creationId xmlns:a16="http://schemas.microsoft.com/office/drawing/2014/main" id="{923CA39E-805B-4B53-A0AB-571AB558831E}"/>
                </a:ext>
              </a:extLst>
            </p:cNvPr>
            <p:cNvSpPr txBox="1"/>
            <p:nvPr/>
          </p:nvSpPr>
          <p:spPr>
            <a:xfrm>
              <a:off x="4083699" y="3338533"/>
              <a:ext cx="6480365" cy="369332"/>
            </a:xfrm>
            <a:prstGeom prst="rect">
              <a:avLst/>
            </a:prstGeom>
            <a:noFill/>
          </p:spPr>
          <p:txBody>
            <a:bodyPr wrap="square" lIns="91440" tIns="45720" rIns="91440" bIns="45720" rtlCol="0" anchor="t">
              <a:spAutoFit/>
            </a:bodyPr>
            <a:lstStyle/>
            <a:p>
              <a:pPr algn="r"/>
              <a:r>
                <a:rPr lang="en-US" altLang="ko-KR" b="1">
                  <a:solidFill>
                    <a:srgbClr val="39BD3D"/>
                  </a:solidFill>
                  <a:latin typeface="Arial" panose="020B0604020202020204" pitchFamily="34" charset="0"/>
                  <a:ea typeface="Malgun Gothic" panose="020B0503020000020004" pitchFamily="34" charset="-127"/>
                  <a:cs typeface="Arial" panose="020B0604020202020204" pitchFamily="34" charset="0"/>
                </a:rPr>
                <a:t>Does land area determine energy production? </a:t>
              </a:r>
            </a:p>
          </p:txBody>
        </p:sp>
        <p:sp>
          <p:nvSpPr>
            <p:cNvPr id="18" name="직사각형 86">
              <a:extLst>
                <a:ext uri="{FF2B5EF4-FFF2-40B4-BE49-F238E27FC236}">
                  <a16:creationId xmlns:a16="http://schemas.microsoft.com/office/drawing/2014/main" id="{F76FAB51-0F17-4101-ADB1-DE9A6794A90E}"/>
                </a:ext>
              </a:extLst>
            </p:cNvPr>
            <p:cNvSpPr/>
            <p:nvPr/>
          </p:nvSpPr>
          <p:spPr>
            <a:xfrm>
              <a:off x="5097228" y="3292391"/>
              <a:ext cx="45719" cy="411471"/>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ea typeface="Malgun Gothic" panose="020B0503020000020004" pitchFamily="34" charset="-127"/>
                <a:cs typeface="Arial" panose="020B0604020202020204" pitchFamily="34" charset="0"/>
              </a:endParaRPr>
            </a:p>
          </p:txBody>
        </p:sp>
        <p:sp>
          <p:nvSpPr>
            <p:cNvPr id="19" name="직사각형 89">
              <a:extLst>
                <a:ext uri="{FF2B5EF4-FFF2-40B4-BE49-F238E27FC236}">
                  <a16:creationId xmlns:a16="http://schemas.microsoft.com/office/drawing/2014/main" id="{57BC54A2-2EFF-4570-8614-B6090ACFFE40}"/>
                </a:ext>
              </a:extLst>
            </p:cNvPr>
            <p:cNvSpPr/>
            <p:nvPr/>
          </p:nvSpPr>
          <p:spPr>
            <a:xfrm>
              <a:off x="6807164" y="4473526"/>
              <a:ext cx="45719" cy="411471"/>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ea typeface="Malgun Gothic" panose="020B0503020000020004" pitchFamily="34" charset="-127"/>
                <a:cs typeface="Arial" panose="020B0604020202020204" pitchFamily="34" charset="0"/>
              </a:endParaRPr>
            </a:p>
          </p:txBody>
        </p:sp>
        <p:sp>
          <p:nvSpPr>
            <p:cNvPr id="20" name="TextBox 19">
              <a:extLst>
                <a:ext uri="{FF2B5EF4-FFF2-40B4-BE49-F238E27FC236}">
                  <a16:creationId xmlns:a16="http://schemas.microsoft.com/office/drawing/2014/main" id="{EA47976A-9938-4B49-9ABE-BE7282C2695F}"/>
                </a:ext>
              </a:extLst>
            </p:cNvPr>
            <p:cNvSpPr txBox="1"/>
            <p:nvPr/>
          </p:nvSpPr>
          <p:spPr>
            <a:xfrm>
              <a:off x="4083699" y="5548825"/>
              <a:ext cx="6480365" cy="369332"/>
            </a:xfrm>
            <a:prstGeom prst="rect">
              <a:avLst/>
            </a:prstGeom>
            <a:noFill/>
          </p:spPr>
          <p:txBody>
            <a:bodyPr wrap="square" rtlCol="0">
              <a:spAutoFit/>
            </a:bodyPr>
            <a:lstStyle/>
            <a:p>
              <a:r>
                <a:rPr lang="en-US" altLang="ko-KR" b="1">
                  <a:solidFill>
                    <a:srgbClr val="39BD3D"/>
                  </a:solidFill>
                  <a:latin typeface="Arial" panose="020B0604020202020204" pitchFamily="34" charset="0"/>
                  <a:ea typeface="Malgun Gothic" panose="020B0503020000020004" pitchFamily="34" charset="-127"/>
                  <a:cs typeface="Arial" panose="020B0604020202020204" pitchFamily="34" charset="0"/>
                </a:rPr>
                <a:t>At what point will renewables outpace fossil fuels? </a:t>
              </a:r>
            </a:p>
          </p:txBody>
        </p:sp>
        <p:sp>
          <p:nvSpPr>
            <p:cNvPr id="21" name="직사각형 86">
              <a:extLst>
                <a:ext uri="{FF2B5EF4-FFF2-40B4-BE49-F238E27FC236}">
                  <a16:creationId xmlns:a16="http://schemas.microsoft.com/office/drawing/2014/main" id="{95ABDDBA-FAC2-4723-8BCF-6604D2579000}"/>
                </a:ext>
              </a:extLst>
            </p:cNvPr>
            <p:cNvSpPr/>
            <p:nvPr/>
          </p:nvSpPr>
          <p:spPr>
            <a:xfrm>
              <a:off x="3881243" y="5545613"/>
              <a:ext cx="45719" cy="411471"/>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ea typeface="Malgun Gothic" panose="020B0503020000020004" pitchFamily="34" charset="-127"/>
                <a:cs typeface="Arial" panose="020B0604020202020204" pitchFamily="34" charset="0"/>
              </a:endParaRPr>
            </a:p>
          </p:txBody>
        </p:sp>
      </p:grpSp>
      <p:sp>
        <p:nvSpPr>
          <p:cNvPr id="36" name="TextBox 35">
            <a:extLst>
              <a:ext uri="{FF2B5EF4-FFF2-40B4-BE49-F238E27FC236}">
                <a16:creationId xmlns:a16="http://schemas.microsoft.com/office/drawing/2014/main" id="{94BE7451-FD61-42B5-9035-C1B977E7FD6E}"/>
              </a:ext>
            </a:extLst>
          </p:cNvPr>
          <p:cNvSpPr txBox="1"/>
          <p:nvPr/>
        </p:nvSpPr>
        <p:spPr>
          <a:xfrm>
            <a:off x="1369081" y="4376385"/>
            <a:ext cx="5721028" cy="646331"/>
          </a:xfrm>
          <a:prstGeom prst="rect">
            <a:avLst/>
          </a:prstGeom>
          <a:noFill/>
        </p:spPr>
        <p:txBody>
          <a:bodyPr wrap="square" lIns="91440" tIns="45720" rIns="91440" bIns="45720" rtlCol="0" anchor="t">
            <a:spAutoFit/>
          </a:bodyPr>
          <a:lstStyle/>
          <a:p>
            <a:r>
              <a:rPr lang="en-US" altLang="ko-KR" b="1">
                <a:solidFill>
                  <a:srgbClr val="39BD3D"/>
                </a:solidFill>
                <a:latin typeface="Arial" panose="020B0604020202020204" pitchFamily="34" charset="0"/>
                <a:ea typeface="Malgun Gothic" panose="020B0503020000020004" pitchFamily="34" charset="-127"/>
                <a:cs typeface="Arial" panose="020B0604020202020204" pitchFamily="34" charset="0"/>
              </a:rPr>
              <a:t>Do countries with a higher GDP produce more renewable energy or fossil fuels? </a:t>
            </a:r>
          </a:p>
        </p:txBody>
      </p:sp>
    </p:spTree>
    <p:extLst>
      <p:ext uri="{BB962C8B-B14F-4D97-AF65-F5344CB8AC3E}">
        <p14:creationId xmlns:p14="http://schemas.microsoft.com/office/powerpoint/2010/main" val="17494284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직사각형 68">
            <a:extLst>
              <a:ext uri="{FF2B5EF4-FFF2-40B4-BE49-F238E27FC236}">
                <a16:creationId xmlns:a16="http://schemas.microsoft.com/office/drawing/2014/main" id="{764AA050-AD1F-4B0A-A9AD-75FED05DA1B5}"/>
              </a:ext>
            </a:extLst>
          </p:cNvPr>
          <p:cNvSpPr/>
          <p:nvPr/>
        </p:nvSpPr>
        <p:spPr>
          <a:xfrm>
            <a:off x="0" y="0"/>
            <a:ext cx="12192000" cy="9721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latinLnBrk="0">
              <a:lnSpc>
                <a:spcPct val="150000"/>
              </a:lnSpc>
              <a:defRPr/>
            </a:pPr>
            <a:r>
              <a:rPr lang="en-US" altLang="ko-KR" sz="2400" b="1" i="1" kern="0">
                <a:solidFill>
                  <a:schemeClr val="tx1"/>
                </a:solidFill>
                <a:latin typeface="Arial" panose="020B0604020202020204" pitchFamily="34" charset="0"/>
                <a:ea typeface="Malgun Gothic" panose="020B0503020000020004" pitchFamily="34" charset="-127"/>
                <a:cs typeface="Arial" panose="020B0604020202020204" pitchFamily="34" charset="0"/>
              </a:rPr>
              <a:t>Renewable Energy vs Fossil Fuels consumed by year</a:t>
            </a:r>
          </a:p>
          <a:p>
            <a:pPr algn="ctr" latinLnBrk="0">
              <a:lnSpc>
                <a:spcPct val="150000"/>
              </a:lnSpc>
              <a:defRPr/>
            </a:pPr>
            <a:endParaRPr lang="en-US" altLang="ko-KR" sz="700" kern="0">
              <a:latin typeface="Arial" panose="020B0604020202020204" pitchFamily="34" charset="0"/>
              <a:ea typeface="Malgun Gothic" panose="020B0503020000020004" pitchFamily="34" charset="-127"/>
              <a:cs typeface="Arial" panose="020B0604020202020204" pitchFamily="34" charset="0"/>
            </a:endParaRPr>
          </a:p>
        </p:txBody>
      </p:sp>
      <p:grpSp>
        <p:nvGrpSpPr>
          <p:cNvPr id="3" name="Group 2">
            <a:extLst>
              <a:ext uri="{FF2B5EF4-FFF2-40B4-BE49-F238E27FC236}">
                <a16:creationId xmlns:a16="http://schemas.microsoft.com/office/drawing/2014/main" id="{D22BA2A9-0922-4A99-8027-9C959786B60C}"/>
              </a:ext>
            </a:extLst>
          </p:cNvPr>
          <p:cNvGrpSpPr/>
          <p:nvPr/>
        </p:nvGrpSpPr>
        <p:grpSpPr>
          <a:xfrm>
            <a:off x="1549399" y="1061720"/>
            <a:ext cx="9099171" cy="4216790"/>
            <a:chOff x="1549399" y="1061720"/>
            <a:chExt cx="9099171" cy="4216790"/>
          </a:xfrm>
        </p:grpSpPr>
        <p:pic>
          <p:nvPicPr>
            <p:cNvPr id="4" name="Picture 14" descr="Chart&#10;&#10;Description automatically generated">
              <a:extLst>
                <a:ext uri="{FF2B5EF4-FFF2-40B4-BE49-F238E27FC236}">
                  <a16:creationId xmlns:a16="http://schemas.microsoft.com/office/drawing/2014/main" id="{80146885-C020-41CC-A34D-AC3649550F8F}"/>
                </a:ext>
              </a:extLst>
            </p:cNvPr>
            <p:cNvPicPr>
              <a:picLocks noChangeAspect="1"/>
            </p:cNvPicPr>
            <p:nvPr/>
          </p:nvPicPr>
          <p:blipFill>
            <a:blip r:embed="rId3"/>
            <a:stretch>
              <a:fillRect/>
            </a:stretch>
          </p:blipFill>
          <p:spPr>
            <a:xfrm>
              <a:off x="1549399" y="1061720"/>
              <a:ext cx="5273430" cy="4216790"/>
            </a:xfrm>
            <a:prstGeom prst="rect">
              <a:avLst/>
            </a:prstGeom>
          </p:spPr>
        </p:pic>
        <p:pic>
          <p:nvPicPr>
            <p:cNvPr id="5" name="Picture 3" descr="Chart&#10;&#10;Description automatically generated">
              <a:extLst>
                <a:ext uri="{FF2B5EF4-FFF2-40B4-BE49-F238E27FC236}">
                  <a16:creationId xmlns:a16="http://schemas.microsoft.com/office/drawing/2014/main" id="{DF222F73-6EA7-4E6E-B81F-1737B0F8629F}"/>
                </a:ext>
              </a:extLst>
            </p:cNvPr>
            <p:cNvPicPr>
              <a:picLocks noChangeAspect="1"/>
            </p:cNvPicPr>
            <p:nvPr/>
          </p:nvPicPr>
          <p:blipFill rotWithShape="1">
            <a:blip r:embed="rId4"/>
            <a:srcRect r="30165" b="-63"/>
            <a:stretch/>
          </p:blipFill>
          <p:spPr>
            <a:xfrm>
              <a:off x="6936980" y="1064557"/>
              <a:ext cx="3711590" cy="4209805"/>
            </a:xfrm>
            <a:prstGeom prst="rect">
              <a:avLst/>
            </a:prstGeom>
          </p:spPr>
        </p:pic>
      </p:grpSp>
      <p:grpSp>
        <p:nvGrpSpPr>
          <p:cNvPr id="6" name="Group 5">
            <a:extLst>
              <a:ext uri="{FF2B5EF4-FFF2-40B4-BE49-F238E27FC236}">
                <a16:creationId xmlns:a16="http://schemas.microsoft.com/office/drawing/2014/main" id="{01C077C2-C6B3-485A-BA86-59FD9E5A2197}"/>
              </a:ext>
            </a:extLst>
          </p:cNvPr>
          <p:cNvGrpSpPr/>
          <p:nvPr/>
        </p:nvGrpSpPr>
        <p:grpSpPr>
          <a:xfrm>
            <a:off x="903654" y="5278491"/>
            <a:ext cx="10761875" cy="1349788"/>
            <a:chOff x="620588" y="5278491"/>
            <a:chExt cx="10761875" cy="1349788"/>
          </a:xfrm>
        </p:grpSpPr>
        <p:sp>
          <p:nvSpPr>
            <p:cNvPr id="7" name="직사각형 75">
              <a:extLst>
                <a:ext uri="{FF2B5EF4-FFF2-40B4-BE49-F238E27FC236}">
                  <a16:creationId xmlns:a16="http://schemas.microsoft.com/office/drawing/2014/main" id="{87905BF0-B870-4C17-9E46-091BD482C623}"/>
                </a:ext>
              </a:extLst>
            </p:cNvPr>
            <p:cNvSpPr/>
            <p:nvPr/>
          </p:nvSpPr>
          <p:spPr>
            <a:xfrm rot="16200000">
              <a:off x="117414" y="5809011"/>
              <a:ext cx="1322442" cy="316093"/>
            </a:xfrm>
            <a:prstGeom prst="rect">
              <a:avLst/>
            </a:prstGeom>
            <a:solidFill>
              <a:srgbClr val="39BD3D"/>
            </a:solidFill>
            <a:ln w="9525">
              <a:solidFill>
                <a:srgbClr val="39BD3D"/>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latinLnBrk="0">
                <a:lnSpc>
                  <a:spcPct val="150000"/>
                </a:lnSpc>
                <a:defRPr/>
              </a:pPr>
              <a:r>
                <a:rPr lang="en-US" altLang="ko-KR" sz="1200" b="1" kern="0">
                  <a:latin typeface="Arial" panose="020B0604020202020204" pitchFamily="34" charset="0"/>
                  <a:ea typeface="Malgun Gothic" panose="020B0503020000020004" pitchFamily="34" charset="-127"/>
                  <a:cs typeface="Arial" panose="020B0604020202020204" pitchFamily="34" charset="0"/>
                </a:rPr>
                <a:t>Check POINT</a:t>
              </a:r>
            </a:p>
          </p:txBody>
        </p:sp>
        <p:sp>
          <p:nvSpPr>
            <p:cNvPr id="8" name="직사각형 74">
              <a:extLst>
                <a:ext uri="{FF2B5EF4-FFF2-40B4-BE49-F238E27FC236}">
                  <a16:creationId xmlns:a16="http://schemas.microsoft.com/office/drawing/2014/main" id="{776E35BB-69BF-4689-AEC2-AE990C5A65C9}"/>
                </a:ext>
              </a:extLst>
            </p:cNvPr>
            <p:cNvSpPr/>
            <p:nvPr/>
          </p:nvSpPr>
          <p:spPr>
            <a:xfrm>
              <a:off x="991760" y="5278491"/>
              <a:ext cx="10390703" cy="1349266"/>
            </a:xfrm>
            <a:prstGeom prst="rect">
              <a:avLst/>
            </a:prstGeom>
            <a:solidFill>
              <a:srgbClr val="FAFAFA">
                <a:alpha val="20000"/>
              </a:srgbClr>
            </a:solidFill>
            <a:ln w="9525">
              <a:solidFill>
                <a:srgbClr val="39BD3D"/>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marL="285750" indent="-285750">
                <a:buFont typeface="Arial"/>
                <a:buChar char="•"/>
                <a:defRPr/>
              </a:pPr>
              <a:r>
                <a:rPr lang="en-US" sz="1400">
                  <a:solidFill>
                    <a:schemeClr val="tx1"/>
                  </a:solidFill>
                  <a:ea typeface="+mn-lt"/>
                  <a:cs typeface="+mn-lt"/>
                </a:rPr>
                <a:t>Countries were filtered down by GDP, otherwise the higher energy producing and energy consuming countries for Europe would have 'squished' the smaller ones toward the bottom of the y-axis.</a:t>
              </a:r>
              <a:endParaRPr lang="en-US" sz="1600">
                <a:solidFill>
                  <a:schemeClr val="tx1"/>
                </a:solidFill>
                <a:ea typeface="+mn-lt"/>
                <a:cs typeface="+mn-lt"/>
              </a:endParaRPr>
            </a:p>
            <a:p>
              <a:pPr marL="285750" indent="-285750">
                <a:buFont typeface="Arial"/>
                <a:buChar char="•"/>
                <a:defRPr/>
              </a:pPr>
              <a:r>
                <a:rPr lang="en-US" sz="1400">
                  <a:solidFill>
                    <a:schemeClr val="tx1"/>
                  </a:solidFill>
                  <a:ea typeface="+mn-lt"/>
                  <a:cs typeface="+mn-lt"/>
                </a:rPr>
                <a:t>Even with just the Top 10, we can see some disparity in both renewables and fossil fuels. </a:t>
              </a:r>
              <a:endParaRPr lang="en-US" sz="1600">
                <a:solidFill>
                  <a:schemeClr val="tx1"/>
                </a:solidFill>
                <a:ea typeface="+mn-lt"/>
                <a:cs typeface="+mn-lt"/>
              </a:endParaRPr>
            </a:p>
            <a:p>
              <a:pPr marL="285750" indent="-285750">
                <a:buFont typeface="Arial"/>
                <a:buChar char="•"/>
                <a:defRPr/>
              </a:pPr>
              <a:r>
                <a:rPr lang="en-US" sz="1400">
                  <a:solidFill>
                    <a:schemeClr val="tx1"/>
                  </a:solidFill>
                  <a:ea typeface="+mn-lt"/>
                  <a:cs typeface="+mn-lt"/>
                </a:rPr>
                <a:t>Overall fossil fuel consumption has been stable or decreasing, while starting roughly 2000 renewables energy started to increase for the larger/more populous countries in the group, Germany especially. </a:t>
              </a:r>
              <a:endParaRPr lang="en-US" sz="1600">
                <a:solidFill>
                  <a:schemeClr val="tx1"/>
                </a:solidFill>
                <a:ea typeface="+mn-lt"/>
                <a:cs typeface="+mn-lt"/>
              </a:endParaRPr>
            </a:p>
            <a:p>
              <a:pPr marL="285750" indent="-285750">
                <a:buFont typeface="Arial"/>
                <a:buChar char="•"/>
                <a:defRPr/>
              </a:pPr>
              <a:r>
                <a:rPr lang="en-US" sz="1400">
                  <a:solidFill>
                    <a:schemeClr val="tx1"/>
                  </a:solidFill>
                  <a:ea typeface="+mn-lt"/>
                  <a:cs typeface="+mn-lt"/>
                </a:rPr>
                <a:t>This could be the slow replacement of fossil fuels while increase energy demands are being met by renewables. </a:t>
              </a:r>
              <a:endParaRPr lang="en-US" sz="1600">
                <a:solidFill>
                  <a:schemeClr val="tx1"/>
                </a:solidFill>
                <a:cs typeface="Calibri"/>
              </a:endParaRPr>
            </a:p>
          </p:txBody>
        </p:sp>
      </p:grpSp>
    </p:spTree>
    <p:extLst>
      <p:ext uri="{BB962C8B-B14F-4D97-AF65-F5344CB8AC3E}">
        <p14:creationId xmlns:p14="http://schemas.microsoft.com/office/powerpoint/2010/main" val="10416744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직사각형 68">
            <a:extLst>
              <a:ext uri="{FF2B5EF4-FFF2-40B4-BE49-F238E27FC236}">
                <a16:creationId xmlns:a16="http://schemas.microsoft.com/office/drawing/2014/main" id="{07542775-927F-4759-91D6-D09ADE25B0FC}"/>
              </a:ext>
            </a:extLst>
          </p:cNvPr>
          <p:cNvSpPr/>
          <p:nvPr/>
        </p:nvSpPr>
        <p:spPr>
          <a:xfrm>
            <a:off x="0" y="0"/>
            <a:ext cx="12192000" cy="9721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latinLnBrk="0">
              <a:lnSpc>
                <a:spcPct val="150000"/>
              </a:lnSpc>
              <a:defRPr/>
            </a:pPr>
            <a:r>
              <a:rPr lang="en-US" altLang="ko-KR" sz="2400" b="1" i="1" kern="0">
                <a:solidFill>
                  <a:schemeClr val="tx1"/>
                </a:solidFill>
                <a:latin typeface="Arial" panose="020B0604020202020204" pitchFamily="34" charset="0"/>
                <a:ea typeface="Malgun Gothic" panose="020B0503020000020004" pitchFamily="34" charset="-127"/>
                <a:cs typeface="Arial" panose="020B0604020202020204" pitchFamily="34" charset="0"/>
              </a:rPr>
              <a:t>Renewable Energy vs Fossil Fuels consumed by year</a:t>
            </a:r>
          </a:p>
          <a:p>
            <a:pPr algn="ctr" latinLnBrk="0">
              <a:lnSpc>
                <a:spcPct val="150000"/>
              </a:lnSpc>
              <a:defRPr/>
            </a:pPr>
            <a:endParaRPr lang="en-US" altLang="ko-KR" sz="700" kern="0">
              <a:latin typeface="Arial" panose="020B0604020202020204" pitchFamily="34" charset="0"/>
              <a:ea typeface="Malgun Gothic" panose="020B0503020000020004" pitchFamily="34" charset="-127"/>
              <a:cs typeface="Arial" panose="020B0604020202020204" pitchFamily="34" charset="0"/>
            </a:endParaRPr>
          </a:p>
        </p:txBody>
      </p:sp>
      <p:pic>
        <p:nvPicPr>
          <p:cNvPr id="3" name="Picture 18" descr="Chart&#10;&#10;Description automatically generated">
            <a:extLst>
              <a:ext uri="{FF2B5EF4-FFF2-40B4-BE49-F238E27FC236}">
                <a16:creationId xmlns:a16="http://schemas.microsoft.com/office/drawing/2014/main" id="{E07A022D-C06F-4CDC-87E4-BA343E65AB22}"/>
              </a:ext>
            </a:extLst>
          </p:cNvPr>
          <p:cNvPicPr>
            <a:picLocks noChangeAspect="1"/>
          </p:cNvPicPr>
          <p:nvPr/>
        </p:nvPicPr>
        <p:blipFill>
          <a:blip r:embed="rId2"/>
          <a:stretch>
            <a:fillRect/>
          </a:stretch>
        </p:blipFill>
        <p:spPr>
          <a:xfrm>
            <a:off x="1432169" y="1628335"/>
            <a:ext cx="5713045" cy="4568481"/>
          </a:xfrm>
          <a:prstGeom prst="rect">
            <a:avLst/>
          </a:prstGeom>
        </p:spPr>
      </p:pic>
      <p:sp>
        <p:nvSpPr>
          <p:cNvPr id="5" name="직사각형 75">
            <a:extLst>
              <a:ext uri="{FF2B5EF4-FFF2-40B4-BE49-F238E27FC236}">
                <a16:creationId xmlns:a16="http://schemas.microsoft.com/office/drawing/2014/main" id="{BC366AC6-586E-4EF9-87F7-97D726AE53B6}"/>
              </a:ext>
            </a:extLst>
          </p:cNvPr>
          <p:cNvSpPr/>
          <p:nvPr/>
        </p:nvSpPr>
        <p:spPr>
          <a:xfrm>
            <a:off x="7443748" y="1770486"/>
            <a:ext cx="3451162" cy="405940"/>
          </a:xfrm>
          <a:prstGeom prst="rect">
            <a:avLst/>
          </a:prstGeom>
          <a:solidFill>
            <a:srgbClr val="39BD3D"/>
          </a:solidFill>
          <a:ln w="9525">
            <a:solidFill>
              <a:srgbClr val="39BD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0">
              <a:lnSpc>
                <a:spcPct val="150000"/>
              </a:lnSpc>
              <a:defRPr/>
            </a:pPr>
            <a:r>
              <a:rPr lang="en-US" altLang="ko-KR" sz="1200" b="1" kern="0">
                <a:solidFill>
                  <a:prstClr val="white"/>
                </a:solidFill>
                <a:latin typeface="Arial" panose="020B0604020202020204" pitchFamily="34" charset="0"/>
                <a:ea typeface="Malgun Gothic" panose="020B0503020000020004" pitchFamily="34" charset="-127"/>
                <a:cs typeface="Arial" panose="020B0604020202020204" pitchFamily="34" charset="0"/>
              </a:rPr>
              <a:t>Check POINT</a:t>
            </a:r>
          </a:p>
        </p:txBody>
      </p:sp>
      <p:sp>
        <p:nvSpPr>
          <p:cNvPr id="7" name="직사각형 74">
            <a:extLst>
              <a:ext uri="{FF2B5EF4-FFF2-40B4-BE49-F238E27FC236}">
                <a16:creationId xmlns:a16="http://schemas.microsoft.com/office/drawing/2014/main" id="{B4D34943-EA5E-456E-B94B-DC1E041D3797}"/>
              </a:ext>
            </a:extLst>
          </p:cNvPr>
          <p:cNvSpPr/>
          <p:nvPr/>
        </p:nvSpPr>
        <p:spPr>
          <a:xfrm>
            <a:off x="7443749" y="2208175"/>
            <a:ext cx="3455987" cy="3950871"/>
          </a:xfrm>
          <a:prstGeom prst="rect">
            <a:avLst/>
          </a:prstGeom>
          <a:solidFill>
            <a:srgbClr val="FAFAFA">
              <a:alpha val="20000"/>
            </a:srgbClr>
          </a:solidFill>
          <a:ln w="9525">
            <a:solidFill>
              <a:srgbClr val="39BD3D"/>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marL="285750" indent="-285750">
              <a:buFont typeface="Arial"/>
              <a:buChar char="•"/>
            </a:pPr>
            <a:r>
              <a:rPr lang="en-US">
                <a:solidFill>
                  <a:schemeClr val="tx1"/>
                </a:solidFill>
                <a:latin typeface="Calibri"/>
                <a:ea typeface="Malgun Gothic"/>
                <a:cs typeface="Calibri"/>
              </a:rPr>
              <a:t>This is the ratio of energy consumption Renewables v Fossils. </a:t>
            </a:r>
            <a:endParaRPr lang="en-US">
              <a:solidFill>
                <a:schemeClr val="tx1"/>
              </a:solidFill>
              <a:latin typeface="Calibri"/>
              <a:ea typeface="+mn-lt"/>
              <a:cs typeface="Calibri"/>
            </a:endParaRPr>
          </a:p>
          <a:p>
            <a:pPr marL="285750" indent="-285750">
              <a:buFont typeface="Arial"/>
              <a:buChar char="•"/>
            </a:pPr>
            <a:r>
              <a:rPr lang="en-US">
                <a:solidFill>
                  <a:schemeClr val="tx1"/>
                </a:solidFill>
                <a:latin typeface="Calibri"/>
                <a:ea typeface="Malgun Gothic"/>
                <a:cs typeface="Calibri"/>
              </a:rPr>
              <a:t>Pre Year 2000, consumption was stable and mostly Fossil based. </a:t>
            </a:r>
            <a:endParaRPr lang="en-US">
              <a:solidFill>
                <a:schemeClr val="tx1"/>
              </a:solidFill>
              <a:latin typeface="Calibri"/>
              <a:ea typeface="+mn-lt"/>
              <a:cs typeface="Calibri"/>
            </a:endParaRPr>
          </a:p>
          <a:p>
            <a:pPr marL="285750" indent="-285750">
              <a:buFont typeface="Arial"/>
              <a:buChar char="•"/>
            </a:pPr>
            <a:r>
              <a:rPr lang="en-US">
                <a:solidFill>
                  <a:schemeClr val="tx1"/>
                </a:solidFill>
                <a:latin typeface="Calibri"/>
                <a:ea typeface="Malgun Gothic"/>
                <a:cs typeface="Calibri"/>
              </a:rPr>
              <a:t>Starting Year 2000 most countries' ratio picked up on renewables. </a:t>
            </a:r>
            <a:endParaRPr lang="en-US">
              <a:solidFill>
                <a:schemeClr val="tx1"/>
              </a:solidFill>
              <a:latin typeface="Calibri"/>
              <a:ea typeface="+mn-lt"/>
              <a:cs typeface="Calibri"/>
            </a:endParaRPr>
          </a:p>
          <a:p>
            <a:pPr marL="285750" indent="-285750">
              <a:buFont typeface="Arial"/>
              <a:buChar char="•"/>
            </a:pPr>
            <a:r>
              <a:rPr lang="en-US">
                <a:solidFill>
                  <a:schemeClr val="tx1"/>
                </a:solidFill>
                <a:latin typeface="Calibri"/>
                <a:ea typeface="Malgun Gothic"/>
                <a:cs typeface="Calibri"/>
              </a:rPr>
              <a:t>The exemption is Switzerland which remained stable with a high renewable ratio.</a:t>
            </a:r>
            <a:endParaRPr lang="en-US">
              <a:solidFill>
                <a:schemeClr val="tx1"/>
              </a:solidFill>
              <a:latin typeface="Calibri"/>
              <a:ea typeface="+mn-lt"/>
              <a:cs typeface="Calibri"/>
            </a:endParaRPr>
          </a:p>
        </p:txBody>
      </p:sp>
    </p:spTree>
    <p:extLst>
      <p:ext uri="{BB962C8B-B14F-4D97-AF65-F5344CB8AC3E}">
        <p14:creationId xmlns:p14="http://schemas.microsoft.com/office/powerpoint/2010/main" val="3646325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3" descr="Chart, line chart&#10;&#10;Description automatically generated">
            <a:extLst>
              <a:ext uri="{FF2B5EF4-FFF2-40B4-BE49-F238E27FC236}">
                <a16:creationId xmlns:a16="http://schemas.microsoft.com/office/drawing/2014/main" id="{111BD01B-79E6-44FC-B336-528DF2497D96}"/>
              </a:ext>
            </a:extLst>
          </p:cNvPr>
          <p:cNvPicPr>
            <a:picLocks noChangeAspect="1"/>
          </p:cNvPicPr>
          <p:nvPr/>
        </p:nvPicPr>
        <p:blipFill>
          <a:blip r:embed="rId2"/>
          <a:stretch>
            <a:fillRect/>
          </a:stretch>
        </p:blipFill>
        <p:spPr>
          <a:xfrm>
            <a:off x="1549399" y="1062146"/>
            <a:ext cx="5269024" cy="4210612"/>
          </a:xfrm>
          <a:prstGeom prst="rect">
            <a:avLst/>
          </a:prstGeom>
        </p:spPr>
      </p:pic>
      <p:sp>
        <p:nvSpPr>
          <p:cNvPr id="3" name="직사각형 68">
            <a:extLst>
              <a:ext uri="{FF2B5EF4-FFF2-40B4-BE49-F238E27FC236}">
                <a16:creationId xmlns:a16="http://schemas.microsoft.com/office/drawing/2014/main" id="{4276B4A7-C52A-461D-B2A5-5993BEAA6D68}"/>
              </a:ext>
            </a:extLst>
          </p:cNvPr>
          <p:cNvSpPr/>
          <p:nvPr/>
        </p:nvSpPr>
        <p:spPr>
          <a:xfrm>
            <a:off x="0" y="0"/>
            <a:ext cx="12192000" cy="9721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defRPr/>
            </a:pPr>
            <a:r>
              <a:rPr lang="en-US" sz="2400" b="1" i="1" kern="0">
                <a:solidFill>
                  <a:schemeClr val="tx1"/>
                </a:solidFill>
                <a:latin typeface="Arial" panose="020B0604020202020204" pitchFamily="34" charset="0"/>
                <a:ea typeface="Malgun Gothic"/>
                <a:cs typeface="Arial" panose="020B0604020202020204" pitchFamily="34" charset="0"/>
              </a:rPr>
              <a:t>What is Energy consumption per capita? </a:t>
            </a:r>
            <a:endParaRPr lang="en-US" sz="2400" kern="0">
              <a:solidFill>
                <a:schemeClr val="tx1"/>
              </a:solidFill>
              <a:latin typeface="Arial" panose="020B0604020202020204" pitchFamily="34" charset="0"/>
              <a:ea typeface="Malgun Gothic" panose="020B0503020000020004" pitchFamily="34" charset="-127"/>
              <a:cs typeface="Arial" panose="020B0604020202020204" pitchFamily="34" charset="0"/>
            </a:endParaRPr>
          </a:p>
        </p:txBody>
      </p:sp>
      <p:grpSp>
        <p:nvGrpSpPr>
          <p:cNvPr id="4" name="Group 3">
            <a:extLst>
              <a:ext uri="{FF2B5EF4-FFF2-40B4-BE49-F238E27FC236}">
                <a16:creationId xmlns:a16="http://schemas.microsoft.com/office/drawing/2014/main" id="{B922755F-F0AD-4B73-A0A9-F53E054D2488}"/>
              </a:ext>
            </a:extLst>
          </p:cNvPr>
          <p:cNvGrpSpPr/>
          <p:nvPr/>
        </p:nvGrpSpPr>
        <p:grpSpPr>
          <a:xfrm>
            <a:off x="903654" y="5278323"/>
            <a:ext cx="9630086" cy="1440941"/>
            <a:chOff x="620588" y="5278323"/>
            <a:chExt cx="9812052" cy="1349956"/>
          </a:xfrm>
        </p:grpSpPr>
        <p:sp>
          <p:nvSpPr>
            <p:cNvPr id="5" name="직사각형 75">
              <a:extLst>
                <a:ext uri="{FF2B5EF4-FFF2-40B4-BE49-F238E27FC236}">
                  <a16:creationId xmlns:a16="http://schemas.microsoft.com/office/drawing/2014/main" id="{42CEFF7F-608E-4571-B3F9-AC15E5B26539}"/>
                </a:ext>
              </a:extLst>
            </p:cNvPr>
            <p:cNvSpPr/>
            <p:nvPr/>
          </p:nvSpPr>
          <p:spPr>
            <a:xfrm rot="16200000">
              <a:off x="117414" y="5809011"/>
              <a:ext cx="1322442" cy="316093"/>
            </a:xfrm>
            <a:prstGeom prst="rect">
              <a:avLst/>
            </a:prstGeom>
            <a:solidFill>
              <a:srgbClr val="39BD3D"/>
            </a:solidFill>
            <a:ln w="9525">
              <a:solidFill>
                <a:srgbClr val="39BD3D"/>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latinLnBrk="0">
                <a:lnSpc>
                  <a:spcPct val="150000"/>
                </a:lnSpc>
                <a:defRPr/>
              </a:pPr>
              <a:r>
                <a:rPr lang="en-US" altLang="ko-KR" sz="1200" b="1" kern="0">
                  <a:latin typeface="Arial" panose="020B0604020202020204" pitchFamily="34" charset="0"/>
                  <a:ea typeface="Malgun Gothic" panose="020B0503020000020004" pitchFamily="34" charset="-127"/>
                  <a:cs typeface="Arial" panose="020B0604020202020204" pitchFamily="34" charset="0"/>
                </a:rPr>
                <a:t>Check POINT</a:t>
              </a:r>
            </a:p>
          </p:txBody>
        </p:sp>
        <p:sp>
          <p:nvSpPr>
            <p:cNvPr id="6" name="직사각형 74">
              <a:extLst>
                <a:ext uri="{FF2B5EF4-FFF2-40B4-BE49-F238E27FC236}">
                  <a16:creationId xmlns:a16="http://schemas.microsoft.com/office/drawing/2014/main" id="{28967F66-5393-4ED5-B19B-A77680199129}"/>
                </a:ext>
              </a:extLst>
            </p:cNvPr>
            <p:cNvSpPr/>
            <p:nvPr/>
          </p:nvSpPr>
          <p:spPr>
            <a:xfrm>
              <a:off x="991760" y="5278323"/>
              <a:ext cx="9440880" cy="1349602"/>
            </a:xfrm>
            <a:prstGeom prst="rect">
              <a:avLst/>
            </a:prstGeom>
            <a:solidFill>
              <a:srgbClr val="FAFAFA">
                <a:alpha val="20000"/>
              </a:srgbClr>
            </a:solidFill>
            <a:ln w="9525">
              <a:solidFill>
                <a:srgbClr val="39BD3D"/>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marL="285750" indent="-285750">
                <a:buFont typeface="Arial,Sans-Serif"/>
                <a:buChar char="•"/>
                <a:defRPr/>
              </a:pPr>
              <a:r>
                <a:rPr lang="en-US" sz="1600">
                  <a:solidFill>
                    <a:schemeClr val="tx1"/>
                  </a:solidFill>
                  <a:latin typeface="Calibri"/>
                  <a:ea typeface="Malgun Gothic"/>
                  <a:cs typeface="Arial"/>
                </a:rPr>
                <a:t>Population has grown year over year and so has total energy consumed.</a:t>
              </a:r>
            </a:p>
            <a:p>
              <a:pPr marL="285750" indent="-285750">
                <a:buFont typeface="Arial,Sans-Serif"/>
                <a:buChar char="•"/>
                <a:defRPr/>
              </a:pPr>
              <a:r>
                <a:rPr lang="en-US" sz="1600">
                  <a:solidFill>
                    <a:schemeClr val="tx1"/>
                  </a:solidFill>
                  <a:latin typeface="Calibri"/>
                  <a:ea typeface="Malgun Gothic"/>
                  <a:cs typeface="Arial"/>
                </a:rPr>
                <a:t>Countries with higher populations tend to consume more energy. </a:t>
              </a:r>
            </a:p>
            <a:p>
              <a:pPr marL="285750" indent="-285750">
                <a:buFont typeface="Arial,Sans-Serif"/>
                <a:buChar char="•"/>
                <a:defRPr/>
              </a:pPr>
              <a:r>
                <a:rPr lang="en-US" sz="1600">
                  <a:solidFill>
                    <a:schemeClr val="tx1"/>
                  </a:solidFill>
                  <a:latin typeface="Calibri"/>
                  <a:ea typeface="Malgun Gothic"/>
                  <a:cs typeface="Arial"/>
                </a:rPr>
                <a:t>Germany is at the top, while Switzerland is at the bottom. </a:t>
              </a:r>
            </a:p>
            <a:p>
              <a:pPr marL="285750" indent="-285750">
                <a:buFont typeface="Arial,Sans-Serif"/>
                <a:buChar char="•"/>
                <a:defRPr/>
              </a:pPr>
              <a:r>
                <a:rPr lang="en-US" sz="1600">
                  <a:solidFill>
                    <a:schemeClr val="tx1"/>
                  </a:solidFill>
                  <a:latin typeface="Calibri"/>
                  <a:ea typeface="Malgun Gothic"/>
                  <a:cs typeface="Arial"/>
                </a:rPr>
                <a:t>The one country that stands out is Turkey.</a:t>
              </a:r>
            </a:p>
            <a:p>
              <a:pPr marL="285750" indent="-285750">
                <a:buFont typeface="Arial,Sans-Serif"/>
                <a:buChar char="•"/>
                <a:defRPr/>
              </a:pPr>
              <a:r>
                <a:rPr lang="en-US" sz="1600">
                  <a:solidFill>
                    <a:schemeClr val="tx1"/>
                  </a:solidFill>
                  <a:latin typeface="Calibri"/>
                  <a:ea typeface="Malgun Gothic"/>
                  <a:cs typeface="Arial"/>
                </a:rPr>
                <a:t>Population has grown significantly from the 1960's to 2019 in most countries but has stayed similar in Switzerland, Belgium, and the Netherlands. </a:t>
              </a:r>
            </a:p>
          </p:txBody>
        </p:sp>
      </p:grpSp>
      <p:pic>
        <p:nvPicPr>
          <p:cNvPr id="7" name="Picture 5" descr="Chart, line chart&#10;&#10;Description automatically generated">
            <a:extLst>
              <a:ext uri="{FF2B5EF4-FFF2-40B4-BE49-F238E27FC236}">
                <a16:creationId xmlns:a16="http://schemas.microsoft.com/office/drawing/2014/main" id="{8A4CFECC-1904-45A0-8164-FC047350414E}"/>
              </a:ext>
            </a:extLst>
          </p:cNvPr>
          <p:cNvPicPr>
            <a:picLocks noChangeAspect="1"/>
          </p:cNvPicPr>
          <p:nvPr/>
        </p:nvPicPr>
        <p:blipFill rotWithShape="1">
          <a:blip r:embed="rId3"/>
          <a:srcRect r="29894"/>
          <a:stretch/>
        </p:blipFill>
        <p:spPr>
          <a:xfrm>
            <a:off x="6872383" y="1058241"/>
            <a:ext cx="3712373" cy="4211068"/>
          </a:xfrm>
          <a:prstGeom prst="rect">
            <a:avLst/>
          </a:prstGeom>
        </p:spPr>
      </p:pic>
    </p:spTree>
    <p:extLst>
      <p:ext uri="{BB962C8B-B14F-4D97-AF65-F5344CB8AC3E}">
        <p14:creationId xmlns:p14="http://schemas.microsoft.com/office/powerpoint/2010/main" val="6966894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6" descr="Chart&#10;&#10;Description automatically generated">
            <a:extLst>
              <a:ext uri="{FF2B5EF4-FFF2-40B4-BE49-F238E27FC236}">
                <a16:creationId xmlns:a16="http://schemas.microsoft.com/office/drawing/2014/main" id="{8B18302F-E9B3-4151-9AAD-C8D71D66BC22}"/>
              </a:ext>
            </a:extLst>
          </p:cNvPr>
          <p:cNvPicPr>
            <a:picLocks noChangeAspect="1"/>
          </p:cNvPicPr>
          <p:nvPr/>
        </p:nvPicPr>
        <p:blipFill rotWithShape="1">
          <a:blip r:embed="rId2"/>
          <a:srcRect r="29923" b="241"/>
          <a:stretch/>
        </p:blipFill>
        <p:spPr>
          <a:xfrm>
            <a:off x="6893169" y="1061720"/>
            <a:ext cx="3671866" cy="4216802"/>
          </a:xfrm>
          <a:prstGeom prst="rect">
            <a:avLst/>
          </a:prstGeom>
        </p:spPr>
      </p:pic>
      <p:pic>
        <p:nvPicPr>
          <p:cNvPr id="3" name="Picture 2" descr="Chart&#10;&#10;Description automatically generated">
            <a:extLst>
              <a:ext uri="{FF2B5EF4-FFF2-40B4-BE49-F238E27FC236}">
                <a16:creationId xmlns:a16="http://schemas.microsoft.com/office/drawing/2014/main" id="{028A9420-9074-45A8-94D0-CB10B043AF84}"/>
              </a:ext>
            </a:extLst>
          </p:cNvPr>
          <p:cNvPicPr>
            <a:picLocks noChangeAspect="1"/>
          </p:cNvPicPr>
          <p:nvPr/>
        </p:nvPicPr>
        <p:blipFill>
          <a:blip r:embed="rId3"/>
          <a:stretch>
            <a:fillRect/>
          </a:stretch>
        </p:blipFill>
        <p:spPr>
          <a:xfrm>
            <a:off x="1549399" y="1062146"/>
            <a:ext cx="5264490" cy="4212099"/>
          </a:xfrm>
          <a:prstGeom prst="rect">
            <a:avLst/>
          </a:prstGeom>
        </p:spPr>
      </p:pic>
      <p:sp>
        <p:nvSpPr>
          <p:cNvPr id="4" name="직사각형 68">
            <a:extLst>
              <a:ext uri="{FF2B5EF4-FFF2-40B4-BE49-F238E27FC236}">
                <a16:creationId xmlns:a16="http://schemas.microsoft.com/office/drawing/2014/main" id="{0A11F181-00C4-45E9-BDAD-EFC4A5DE1033}"/>
              </a:ext>
            </a:extLst>
          </p:cNvPr>
          <p:cNvSpPr/>
          <p:nvPr/>
        </p:nvSpPr>
        <p:spPr>
          <a:xfrm>
            <a:off x="0" y="0"/>
            <a:ext cx="12192000" cy="9721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defRPr/>
            </a:pPr>
            <a:r>
              <a:rPr lang="en-US" sz="2400" b="1" i="1" kern="0">
                <a:solidFill>
                  <a:schemeClr val="tx1"/>
                </a:solidFill>
                <a:latin typeface="Arial" panose="020B0604020202020204" pitchFamily="34" charset="0"/>
                <a:ea typeface="Malgun Gothic"/>
                <a:cs typeface="Arial" panose="020B0604020202020204" pitchFamily="34" charset="0"/>
              </a:rPr>
              <a:t>What is Energy consumption per capita? </a:t>
            </a:r>
            <a:endParaRPr lang="en-US" sz="2400" kern="0">
              <a:solidFill>
                <a:schemeClr val="tx1"/>
              </a:solidFill>
              <a:latin typeface="Arial" panose="020B0604020202020204" pitchFamily="34" charset="0"/>
              <a:ea typeface="Malgun Gothic" panose="020B0503020000020004" pitchFamily="34" charset="-127"/>
              <a:cs typeface="Arial" panose="020B0604020202020204" pitchFamily="34" charset="0"/>
            </a:endParaRPr>
          </a:p>
        </p:txBody>
      </p:sp>
      <p:grpSp>
        <p:nvGrpSpPr>
          <p:cNvPr id="5" name="Group 4">
            <a:extLst>
              <a:ext uri="{FF2B5EF4-FFF2-40B4-BE49-F238E27FC236}">
                <a16:creationId xmlns:a16="http://schemas.microsoft.com/office/drawing/2014/main" id="{A174EA22-1E9C-44CB-A1F8-1370F47C9906}"/>
              </a:ext>
            </a:extLst>
          </p:cNvPr>
          <p:cNvGrpSpPr/>
          <p:nvPr/>
        </p:nvGrpSpPr>
        <p:grpSpPr>
          <a:xfrm>
            <a:off x="903654" y="5289696"/>
            <a:ext cx="10392081" cy="1338583"/>
            <a:chOff x="620588" y="5289696"/>
            <a:chExt cx="10392081" cy="1338583"/>
          </a:xfrm>
        </p:grpSpPr>
        <p:sp>
          <p:nvSpPr>
            <p:cNvPr id="6" name="직사각형 75">
              <a:extLst>
                <a:ext uri="{FF2B5EF4-FFF2-40B4-BE49-F238E27FC236}">
                  <a16:creationId xmlns:a16="http://schemas.microsoft.com/office/drawing/2014/main" id="{59E0A25D-F216-4A0E-B7EB-550D4A198961}"/>
                </a:ext>
              </a:extLst>
            </p:cNvPr>
            <p:cNvSpPr/>
            <p:nvPr/>
          </p:nvSpPr>
          <p:spPr>
            <a:xfrm rot="16200000">
              <a:off x="117414" y="5809011"/>
              <a:ext cx="1322442" cy="316093"/>
            </a:xfrm>
            <a:prstGeom prst="rect">
              <a:avLst/>
            </a:prstGeom>
            <a:solidFill>
              <a:srgbClr val="39BD3D"/>
            </a:solidFill>
            <a:ln w="9525">
              <a:solidFill>
                <a:srgbClr val="39BD3D"/>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latinLnBrk="0">
                <a:lnSpc>
                  <a:spcPct val="150000"/>
                </a:lnSpc>
                <a:defRPr/>
              </a:pPr>
              <a:r>
                <a:rPr lang="en-US" altLang="ko-KR" sz="1200" b="1" kern="0">
                  <a:latin typeface="Arial" panose="020B0604020202020204" pitchFamily="34" charset="0"/>
                  <a:ea typeface="Malgun Gothic" panose="020B0503020000020004" pitchFamily="34" charset="-127"/>
                  <a:cs typeface="Arial" panose="020B0604020202020204" pitchFamily="34" charset="0"/>
                </a:rPr>
                <a:t>Check POINT</a:t>
              </a:r>
            </a:p>
          </p:txBody>
        </p:sp>
        <p:sp>
          <p:nvSpPr>
            <p:cNvPr id="7" name="직사각형 74">
              <a:extLst>
                <a:ext uri="{FF2B5EF4-FFF2-40B4-BE49-F238E27FC236}">
                  <a16:creationId xmlns:a16="http://schemas.microsoft.com/office/drawing/2014/main" id="{1D1C814B-4934-4CCA-8A53-2BC84DC9436E}"/>
                </a:ext>
              </a:extLst>
            </p:cNvPr>
            <p:cNvSpPr/>
            <p:nvPr/>
          </p:nvSpPr>
          <p:spPr>
            <a:xfrm>
              <a:off x="991760" y="5289696"/>
              <a:ext cx="10020909" cy="1326856"/>
            </a:xfrm>
            <a:prstGeom prst="rect">
              <a:avLst/>
            </a:prstGeom>
            <a:solidFill>
              <a:srgbClr val="FAFAFA">
                <a:alpha val="20000"/>
              </a:srgbClr>
            </a:solidFill>
            <a:ln w="9525">
              <a:solidFill>
                <a:srgbClr val="39BD3D"/>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marL="285750" indent="-285750">
                <a:buFont typeface="Arial,Sans-Serif"/>
                <a:buChar char="•"/>
                <a:defRPr/>
              </a:pPr>
              <a:r>
                <a:rPr lang="en-US">
                  <a:solidFill>
                    <a:schemeClr val="tx1"/>
                  </a:solidFill>
                  <a:latin typeface="Calibri"/>
                  <a:ea typeface="Malgun Gothic"/>
                  <a:cs typeface="Arial"/>
                </a:rPr>
                <a:t>Energy consumed per capita has also gone up over time but slowing down in the last 10 years. </a:t>
              </a:r>
              <a:endParaRPr lang="en-US">
                <a:solidFill>
                  <a:schemeClr val="tx1"/>
                </a:solidFill>
                <a:latin typeface="Calibri"/>
                <a:ea typeface="Malgun Gothic" panose="020B0503020000020004" pitchFamily="34" charset="-127"/>
                <a:cs typeface="Arial"/>
              </a:endParaRPr>
            </a:p>
            <a:p>
              <a:pPr marL="285750" indent="-285750">
                <a:buFont typeface="Arial,Sans-Serif"/>
                <a:buChar char="•"/>
                <a:defRPr/>
              </a:pPr>
              <a:r>
                <a:rPr lang="en-US">
                  <a:solidFill>
                    <a:schemeClr val="tx1"/>
                  </a:solidFill>
                  <a:latin typeface="Calibri"/>
                  <a:ea typeface="Malgun Gothic"/>
                  <a:cs typeface="Arial"/>
                </a:rPr>
                <a:t>Could be due to energy efficient populations or governments enacting climate-conscious policies.</a:t>
              </a:r>
              <a:endParaRPr lang="en-US">
                <a:solidFill>
                  <a:schemeClr val="tx1"/>
                </a:solidFill>
                <a:latin typeface="Calibri"/>
                <a:ea typeface="Malgun Gothic" panose="020B0503020000020004" pitchFamily="34" charset="-127"/>
                <a:cs typeface="Arial"/>
              </a:endParaRPr>
            </a:p>
          </p:txBody>
        </p:sp>
      </p:grpSp>
    </p:spTree>
    <p:extLst>
      <p:ext uri="{BB962C8B-B14F-4D97-AF65-F5344CB8AC3E}">
        <p14:creationId xmlns:p14="http://schemas.microsoft.com/office/powerpoint/2010/main" val="8562224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문서" ma:contentTypeID="0x01010084955891D2D1C1499382E490EDCE61EA" ma:contentTypeVersion="10" ma:contentTypeDescription="새 문서를 만듭니다." ma:contentTypeScope="" ma:versionID="df6a3363b73171f8df7fb9c4f7df39d2">
  <xsd:schema xmlns:xsd="http://www.w3.org/2001/XMLSchema" xmlns:xs="http://www.w3.org/2001/XMLSchema" xmlns:p="http://schemas.microsoft.com/office/2006/metadata/properties" xmlns:ns2="68fdb9fd-bcc0-48b1-a938-99def03bbf26" xmlns:ns3="2f884a99-ae65-4e77-ba7f-afa8e481090e" targetNamespace="http://schemas.microsoft.com/office/2006/metadata/properties" ma:root="true" ma:fieldsID="858ebe4e9ec3f3acb3ac3a141f8fd1f2" ns2:_="" ns3:_="">
    <xsd:import namespace="68fdb9fd-bcc0-48b1-a938-99def03bbf26"/>
    <xsd:import namespace="2f884a99-ae65-4e77-ba7f-afa8e481090e"/>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8fdb9fd-bcc0-48b1-a938-99def03bbf2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f884a99-ae65-4e77-ba7f-afa8e481090e" elementFormDefault="qualified">
    <xsd:import namespace="http://schemas.microsoft.com/office/2006/documentManagement/types"/>
    <xsd:import namespace="http://schemas.microsoft.com/office/infopath/2007/PartnerControls"/>
    <xsd:element name="SharedWithUsers" ma:index="14" nillable="true" ma:displayName="공유 대상"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세부 정보 공유"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콘텐츠 형식"/>
        <xsd:element ref="dc:title" minOccurs="0" maxOccurs="1" ma:index="4" ma:displayName="제목"/>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80F43F0-C36C-44E4-AF4E-676259605487}">
  <ds:schemaRefs>
    <ds:schemaRef ds:uri="http://schemas.microsoft.com/sharepoint/v3/contenttype/forms"/>
  </ds:schemaRefs>
</ds:datastoreItem>
</file>

<file path=customXml/itemProps2.xml><?xml version="1.0" encoding="utf-8"?>
<ds:datastoreItem xmlns:ds="http://schemas.openxmlformats.org/officeDocument/2006/customXml" ds:itemID="{316399AA-8CD4-47C3-A917-A49FB20DA24E}">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EFD43B8F-96CA-48BC-A2BA-69241D013C39}"/>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16</Slides>
  <Notes>1</Notes>
  <HiddenSlides>0</HiddenSlide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Powers Bomin</dc:creator>
  <cp:revision>1</cp:revision>
  <dcterms:created xsi:type="dcterms:W3CDTF">2021-06-23T23:24:39Z</dcterms:created>
  <dcterms:modified xsi:type="dcterms:W3CDTF">2021-06-24T00:22:15Z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0x01010084955891D2D1C1499382E490EDCE61EA</vt:lpwstr>
  </property>
</Properties>
</file>